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93" r:id="rId2"/>
  </p:sldMasterIdLst>
  <p:sldIdLst>
    <p:sldId id="317" r:id="rId3"/>
    <p:sldId id="318" r:id="rId4"/>
    <p:sldId id="319" r:id="rId5"/>
    <p:sldId id="365" r:id="rId6"/>
    <p:sldId id="351" r:id="rId7"/>
    <p:sldId id="352" r:id="rId8"/>
    <p:sldId id="386" r:id="rId9"/>
    <p:sldId id="379" r:id="rId10"/>
    <p:sldId id="328" r:id="rId11"/>
    <p:sldId id="387" r:id="rId12"/>
    <p:sldId id="388" r:id="rId13"/>
    <p:sldId id="389" r:id="rId14"/>
    <p:sldId id="325" r:id="rId15"/>
    <p:sldId id="390" r:id="rId16"/>
    <p:sldId id="391" r:id="rId17"/>
    <p:sldId id="392" r:id="rId18"/>
    <p:sldId id="334" r:id="rId19"/>
    <p:sldId id="393" r:id="rId20"/>
    <p:sldId id="394" r:id="rId21"/>
    <p:sldId id="395" r:id="rId22"/>
    <p:sldId id="385" r:id="rId23"/>
    <p:sldId id="396" r:id="rId24"/>
    <p:sldId id="397" r:id="rId25"/>
    <p:sldId id="398" r:id="rId26"/>
    <p:sldId id="339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5pPr>
    <a:lvl6pPr marL="22860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6pPr>
    <a:lvl7pPr marL="27432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7pPr>
    <a:lvl8pPr marL="32004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8pPr>
    <a:lvl9pPr marL="3657600" algn="l" defTabSz="457200" rtl="0" eaLnBrk="1" latinLnBrk="0" hangingPunct="1">
      <a:defRPr sz="1400" kern="1200">
        <a:solidFill>
          <a:srgbClr val="676767"/>
        </a:solidFill>
        <a:latin typeface="Calibri" charset="0"/>
        <a:ea typeface="ヒラギノ角ゴ ProN W3" charset="0"/>
        <a:cs typeface="ヒラギノ角ゴ ProN W3" charset="0"/>
        <a:sym typeface="Calibri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235C"/>
    <a:srgbClr val="9BD5E8"/>
    <a:srgbClr val="A4C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35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5344418"/>
            <a:ext cx="12217500" cy="1513582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984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6" name="Picture 9" descr="Morneau Shepell 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482" y="473791"/>
            <a:ext cx="3409463" cy="68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241189"/>
            <a:ext cx="7274138" cy="72609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80000"/>
              </a:lnSpc>
              <a:defRPr sz="3375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 de la présentation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63490" y="917173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lang="en-US" sz="1406" smtClean="0">
                <a:solidFill>
                  <a:schemeClr val="bg2">
                    <a:lumMod val="10000"/>
                  </a:schemeClr>
                </a:solidFill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Nom, position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763490" y="109877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Audience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63490" y="1333607"/>
            <a:ext cx="6885015" cy="291299"/>
          </a:xfrm>
          <a:prstGeom prst="rect">
            <a:avLst/>
          </a:prstGeom>
        </p:spPr>
        <p:txBody>
          <a:bodyPr vert="horz" anchor="t"/>
          <a:lstStyle>
            <a:lvl1pPr marL="0" indent="0" algn="l">
              <a:buNone/>
              <a:defRPr sz="1406" b="0" baseline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Date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4"/>
          <a:stretch/>
        </p:blipFill>
        <p:spPr>
          <a:xfrm>
            <a:off x="0" y="1606746"/>
            <a:ext cx="12217500" cy="4682045"/>
          </a:xfrm>
          <a:prstGeom prst="rect">
            <a:avLst/>
          </a:prstGeom>
        </p:spPr>
      </p:pic>
      <p:pic>
        <p:nvPicPr>
          <p:cNvPr id="17" name="Picture 16" descr="MS_Descriptor-FR-white.png"/>
          <p:cNvPicPr>
            <a:picLocks noChangeAspect="1"/>
          </p:cNvPicPr>
          <p:nvPr/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00" y="6621222"/>
            <a:ext cx="4792500" cy="134639"/>
          </a:xfrm>
          <a:prstGeom prst="rect">
            <a:avLst/>
          </a:prstGeom>
        </p:spPr>
      </p:pic>
      <p:pic>
        <p:nvPicPr>
          <p:cNvPr id="18" name="Picture 17" descr="MS-BNP_FR-Oran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198" y="6409342"/>
            <a:ext cx="3408750" cy="31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7103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Dro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6270090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8736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88417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Côté (Gauch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9894" y="1851951"/>
            <a:ext cx="5159003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6196780" y="1851950"/>
            <a:ext cx="5228756" cy="4258112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53353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2243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1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768338" y="1856460"/>
            <a:ext cx="10660755" cy="1186028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Sommaire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Message principal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124689" y="3479230"/>
            <a:ext cx="5155406" cy="2403202"/>
          </a:xfrm>
          <a:prstGeom prst="rect">
            <a:avLst/>
          </a:prstGeom>
          <a:solidFill>
            <a:srgbClr val="9E3D96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tabLst>
                <a:tab pos="247790" algn="l"/>
              </a:tabLst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Message prioritaire 2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95707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 exécu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753692" y="1717346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55824" y="2889667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57957" y="4061989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760090" y="5234311"/>
            <a:ext cx="10710428" cy="902299"/>
          </a:xfrm>
          <a:prstGeom prst="rect">
            <a:avLst/>
          </a:prstGeom>
          <a:solidFill>
            <a:srgbClr val="006472"/>
          </a:solidFill>
        </p:spPr>
        <p:txBody>
          <a:bodyPr vert="horz" lIns="182880" tIns="256032" rIns="91440" bIns="182880"/>
          <a:lstStyle>
            <a:lvl1pPr marL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 pitchFamily="34" charset="0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 dirty="0"/>
              <a:t>Point principal</a:t>
            </a:r>
          </a:p>
          <a:p>
            <a:pPr lvl="1"/>
            <a:r>
              <a:rPr lang="fr-CA" noProof="0" dirty="0"/>
              <a:t>Point secondaire</a:t>
            </a:r>
          </a:p>
        </p:txBody>
      </p:sp>
      <p:sp>
        <p:nvSpPr>
          <p:cNvPr id="11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7716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1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828530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54724" y="3926652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501970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39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833596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31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8837227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3" name="Picture Placeholder 5"/>
          <p:cNvSpPr>
            <a:spLocks noGrp="1"/>
          </p:cNvSpPr>
          <p:nvPr>
            <p:ph type="pic" sz="quarter" idx="32" hasCustomPrompt="1"/>
          </p:nvPr>
        </p:nvSpPr>
        <p:spPr>
          <a:xfrm>
            <a:off x="8837227" y="5015938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33" hasCustomPrompt="1"/>
          </p:nvPr>
        </p:nvSpPr>
        <p:spPr>
          <a:xfrm>
            <a:off x="6147375" y="3927947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34" hasCustomPrompt="1"/>
          </p:nvPr>
        </p:nvSpPr>
        <p:spPr>
          <a:xfrm>
            <a:off x="6147375" y="5021003"/>
            <a:ext cx="2610998" cy="988836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01767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Client (20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8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5086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3440716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0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8820422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1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862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2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3440716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3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8820422" y="259739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750862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5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3440716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6" name="Picture Placeholder 5"/>
          <p:cNvSpPr>
            <a:spLocks noGrp="1"/>
          </p:cNvSpPr>
          <p:nvPr>
            <p:ph type="pic" sz="quarter" idx="22" hasCustomPrompt="1"/>
          </p:nvPr>
        </p:nvSpPr>
        <p:spPr>
          <a:xfrm>
            <a:off x="8820422" y="345425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7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750862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58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3440229" y="4326307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0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130569" y="174054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1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6130569" y="2602462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2" name="Picture Placeholder 5"/>
          <p:cNvSpPr>
            <a:spLocks noGrp="1"/>
          </p:cNvSpPr>
          <p:nvPr>
            <p:ph type="pic" sz="quarter" idx="28" hasCustomPrompt="1"/>
          </p:nvPr>
        </p:nvSpPr>
        <p:spPr>
          <a:xfrm>
            <a:off x="6130569" y="3464384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4" name="Picture Placeholder 5"/>
          <p:cNvSpPr>
            <a:spLocks noGrp="1"/>
          </p:cNvSpPr>
          <p:nvPr>
            <p:ph type="pic" sz="quarter" idx="51" hasCustomPrompt="1"/>
          </p:nvPr>
        </p:nvSpPr>
        <p:spPr>
          <a:xfrm>
            <a:off x="753660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 marL="0" indent="0"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5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3443027" y="5189920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8" name="Picture Placeholder 5"/>
          <p:cNvSpPr>
            <a:spLocks noGrp="1"/>
          </p:cNvSpPr>
          <p:nvPr>
            <p:ph type="pic" sz="quarter" idx="53" hasCustomPrompt="1"/>
          </p:nvPr>
        </p:nvSpPr>
        <p:spPr>
          <a:xfrm>
            <a:off x="8823219" y="4322528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69" name="Picture Placeholder 5"/>
          <p:cNvSpPr>
            <a:spLocks noGrp="1"/>
          </p:cNvSpPr>
          <p:nvPr>
            <p:ph type="pic" sz="quarter" idx="54" hasCustomPrompt="1"/>
          </p:nvPr>
        </p:nvSpPr>
        <p:spPr>
          <a:xfrm>
            <a:off x="8823219" y="517938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0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6133367" y="4327593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71" name="Picture Placeholder 5"/>
          <p:cNvSpPr>
            <a:spLocks noGrp="1"/>
          </p:cNvSpPr>
          <p:nvPr>
            <p:ph type="pic" sz="quarter" idx="56" hasCustomPrompt="1"/>
          </p:nvPr>
        </p:nvSpPr>
        <p:spPr>
          <a:xfrm>
            <a:off x="6133367" y="5189515"/>
            <a:ext cx="2610998" cy="788584"/>
          </a:xfrm>
          <a:prstGeom prst="rect">
            <a:avLst/>
          </a:prstGeom>
          <a:noFill/>
          <a:ln w="6350">
            <a:solidFill>
              <a:schemeClr val="tx2"/>
            </a:solidFill>
          </a:ln>
        </p:spPr>
        <p:txBody>
          <a:bodyPr vert="horz" anchor="t"/>
          <a:lstStyle>
            <a:lvl1pPr>
              <a:defRPr lang="en-US" sz="1969" noProof="0" dirty="0" smtClean="0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  <a:sym typeface="Gill Sans" charset="0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logo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7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8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705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e de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5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 baseline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0" name="Text Placeholder 11"/>
          <p:cNvSpPr>
            <a:spLocks noGrp="1"/>
          </p:cNvSpPr>
          <p:nvPr>
            <p:ph type="body" sz="quarter" idx="31" hasCustomPrompt="1"/>
          </p:nvPr>
        </p:nvSpPr>
        <p:spPr>
          <a:xfrm>
            <a:off x="4371092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1" name="Text Placeholder 11"/>
          <p:cNvSpPr>
            <a:spLocks noGrp="1"/>
          </p:cNvSpPr>
          <p:nvPr>
            <p:ph type="body" sz="quarter" idx="32" hasCustomPrompt="1"/>
          </p:nvPr>
        </p:nvSpPr>
        <p:spPr>
          <a:xfrm>
            <a:off x="7977640" y="1855508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76454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5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6454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58" name="Text Placeholder 11"/>
          <p:cNvSpPr>
            <a:spLocks noGrp="1"/>
          </p:cNvSpPr>
          <p:nvPr>
            <p:ph type="body" sz="quarter" idx="39" hasCustomPrompt="1"/>
          </p:nvPr>
        </p:nvSpPr>
        <p:spPr>
          <a:xfrm>
            <a:off x="76454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1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76454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4" name="Text Placeholder 11"/>
          <p:cNvSpPr>
            <a:spLocks noGrp="1"/>
          </p:cNvSpPr>
          <p:nvPr>
            <p:ph type="body" sz="quarter" idx="45" hasCustomPrompt="1"/>
          </p:nvPr>
        </p:nvSpPr>
        <p:spPr>
          <a:xfrm>
            <a:off x="764545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5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4371092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6" name="Text Placeholder 11"/>
          <p:cNvSpPr>
            <a:spLocks noGrp="1"/>
          </p:cNvSpPr>
          <p:nvPr>
            <p:ph type="body" sz="quarter" idx="47" hasCustomPrompt="1"/>
          </p:nvPr>
        </p:nvSpPr>
        <p:spPr>
          <a:xfrm>
            <a:off x="7977640" y="5311216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7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4378015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8" name="Text Placeholder 11"/>
          <p:cNvSpPr>
            <a:spLocks noGrp="1"/>
          </p:cNvSpPr>
          <p:nvPr>
            <p:ph type="body" sz="quarter" idx="49" hasCustomPrompt="1"/>
          </p:nvPr>
        </p:nvSpPr>
        <p:spPr>
          <a:xfrm>
            <a:off x="4378015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69" name="Text Placeholder 11"/>
          <p:cNvSpPr>
            <a:spLocks noGrp="1"/>
          </p:cNvSpPr>
          <p:nvPr>
            <p:ph type="body" sz="quarter" idx="50" hasCustomPrompt="1"/>
          </p:nvPr>
        </p:nvSpPr>
        <p:spPr>
          <a:xfrm>
            <a:off x="4378015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0" name="Text Placeholder 11"/>
          <p:cNvSpPr>
            <a:spLocks noGrp="1"/>
          </p:cNvSpPr>
          <p:nvPr>
            <p:ph type="body" sz="quarter" idx="51" hasCustomPrompt="1"/>
          </p:nvPr>
        </p:nvSpPr>
        <p:spPr>
          <a:xfrm>
            <a:off x="4378015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1" name="Text Placeholder 11"/>
          <p:cNvSpPr>
            <a:spLocks noGrp="1"/>
          </p:cNvSpPr>
          <p:nvPr>
            <p:ph type="body" sz="quarter" idx="52" hasCustomPrompt="1"/>
          </p:nvPr>
        </p:nvSpPr>
        <p:spPr>
          <a:xfrm>
            <a:off x="7977640" y="2546649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2" name="Text Placeholder 11"/>
          <p:cNvSpPr>
            <a:spLocks noGrp="1"/>
          </p:cNvSpPr>
          <p:nvPr>
            <p:ph type="body" sz="quarter" idx="53" hasCustomPrompt="1"/>
          </p:nvPr>
        </p:nvSpPr>
        <p:spPr>
          <a:xfrm>
            <a:off x="7977640" y="3237791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3" name="Text Placeholder 11"/>
          <p:cNvSpPr>
            <a:spLocks noGrp="1"/>
          </p:cNvSpPr>
          <p:nvPr>
            <p:ph type="body" sz="quarter" idx="54" hasCustomPrompt="1"/>
          </p:nvPr>
        </p:nvSpPr>
        <p:spPr>
          <a:xfrm>
            <a:off x="7977640" y="3928933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4" name="Text Placeholder 11"/>
          <p:cNvSpPr>
            <a:spLocks noGrp="1"/>
          </p:cNvSpPr>
          <p:nvPr>
            <p:ph type="body" sz="quarter" idx="55" hasCustomPrompt="1"/>
          </p:nvPr>
        </p:nvSpPr>
        <p:spPr>
          <a:xfrm>
            <a:off x="7977640" y="4620074"/>
            <a:ext cx="3458092" cy="615656"/>
          </a:xfrm>
          <a:prstGeom prst="rect">
            <a:avLst/>
          </a:prstGeom>
        </p:spPr>
        <p:txBody>
          <a:bodyPr vert="horz" tIns="0" anchor="ctr"/>
          <a:lstStyle>
            <a:lvl1pPr marL="0" indent="0" algn="l">
              <a:spcAft>
                <a:spcPts val="844"/>
              </a:spcAft>
              <a:buFont typeface="Arial"/>
              <a:buNone/>
              <a:defRPr sz="1687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Nom de la compagnie</a:t>
            </a:r>
          </a:p>
        </p:txBody>
      </p:sp>
      <p:sp>
        <p:nvSpPr>
          <p:cNvPr id="7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5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5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85699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Étude de 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6247805" y="3048373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6247805" y="2032621"/>
            <a:ext cx="5146477" cy="901898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r-CA" sz="1266" noProof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331820" y="2096862"/>
            <a:ext cx="1824302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XX %</a:t>
            </a: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6331820" y="3118658"/>
            <a:ext cx="1812056" cy="759393"/>
          </a:xfrm>
          <a:prstGeom prst="rect">
            <a:avLst/>
          </a:prstGeom>
        </p:spPr>
        <p:txBody>
          <a:bodyPr vert="horz" anchor="t"/>
          <a:lstStyle>
            <a:lvl1pPr algn="l">
              <a:defRPr sz="4219" b="1">
                <a:solidFill>
                  <a:srgbClr val="006472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X M$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8931315" y="2096862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sz="1969" b="0">
                <a:solidFill>
                  <a:srgbClr val="666666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31315" y="3118658"/>
            <a:ext cx="2373827" cy="759393"/>
          </a:xfrm>
          <a:prstGeom prst="rect">
            <a:avLst/>
          </a:prstGeom>
        </p:spPr>
        <p:txBody>
          <a:bodyPr vert="horz" anchor="ctr"/>
          <a:lstStyle>
            <a:lvl1pPr marL="0" indent="0" algn="l">
              <a:defRPr lang="en-US" sz="1969" b="0" dirty="0">
                <a:solidFill>
                  <a:srgbClr val="6666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Preuve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4546" y="2020861"/>
            <a:ext cx="5201419" cy="1945665"/>
          </a:xfrm>
          <a:prstGeom prst="rect">
            <a:avLst/>
          </a:prstGeom>
        </p:spPr>
        <p:txBody>
          <a:bodyPr vert="horz" anchor="t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Défis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59364" y="4278698"/>
            <a:ext cx="10631594" cy="1861397"/>
          </a:xfrm>
          <a:prstGeom prst="rect">
            <a:avLst/>
          </a:prstGeom>
          <a:solidFill>
            <a:srgbClr val="49134C"/>
          </a:solidFill>
        </p:spPr>
        <p:txBody>
          <a:bodyPr vert="horz" lIns="288000" tIns="252000" rIns="288000" bIns="252000"/>
          <a:lstStyle>
            <a:lvl1pPr marL="0" indent="0" algn="l">
              <a:spcAft>
                <a:spcPts val="844"/>
              </a:spcAft>
              <a:defRPr sz="1687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241093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2pPr>
            <a:lvl3pPr marL="493576" indent="-241093" algn="l"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3pPr>
            <a:lvl4pPr algn="l">
              <a:defRPr sz="1687">
                <a:solidFill>
                  <a:schemeClr val="bg1"/>
                </a:solidFill>
                <a:latin typeface="Calibri"/>
                <a:cs typeface="Calibri"/>
              </a:defRPr>
            </a:lvl4pPr>
            <a:lvl5pPr marL="404986" indent="-253116" algn="l">
              <a:spcAft>
                <a:spcPts val="844"/>
              </a:spcAft>
              <a:buSzPct val="125000"/>
              <a:buFont typeface="Arial"/>
              <a:buChar char="•"/>
              <a:defRPr sz="1687">
                <a:solidFill>
                  <a:schemeClr val="bg1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Résultats clés</a:t>
            </a:r>
          </a:p>
          <a:p>
            <a:pPr lvl="1"/>
            <a:r>
              <a:rPr lang="fr-CA" noProof="0"/>
              <a:t>Second niveau</a:t>
            </a:r>
          </a:p>
        </p:txBody>
      </p:sp>
      <p:sp>
        <p:nvSpPr>
          <p:cNvPr id="16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479309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42368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lIns="76200" anchor="ctr"/>
          <a:lstStyle>
            <a:lvl1pPr marL="0" algn="ctr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 marL="0" algn="ctr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751827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8661285" y="182439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42368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4751827" y="3033174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8661285" y="2672405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8661285" y="3393943"/>
            <a:ext cx="2681883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 marR="0" indent="-241093" algn="ctr" defTabSz="642915" rtl="0" eaLnBrk="0" fontAlgn="base" latinLnBrk="0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842368" y="5574022"/>
            <a:ext cx="10498748" cy="541363"/>
          </a:xfrm>
          <a:prstGeom prst="rect">
            <a:avLst/>
          </a:prstGeom>
          <a:solidFill>
            <a:srgbClr val="49134C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 baseline="0">
                <a:solidFill>
                  <a:schemeClr val="bg1"/>
                </a:solidFill>
                <a:latin typeface="Calibri"/>
                <a:cs typeface="Calibri"/>
              </a:defRPr>
            </a:lvl1pPr>
            <a:lvl2pPr>
              <a:defRPr sz="1266" b="0">
                <a:solidFill>
                  <a:srgbClr val="FFFFFF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Information supplémentaire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842367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2977608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1" hasCustomPrompt="1"/>
          </p:nvPr>
        </p:nvSpPr>
        <p:spPr>
          <a:xfrm>
            <a:off x="511284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248089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3" hasCustomPrompt="1"/>
          </p:nvPr>
        </p:nvSpPr>
        <p:spPr>
          <a:xfrm>
            <a:off x="9383330" y="4239090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 hasCustomPrompt="1"/>
          </p:nvPr>
        </p:nvSpPr>
        <p:spPr>
          <a:xfrm>
            <a:off x="842367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 hasCustomPrompt="1"/>
          </p:nvPr>
        </p:nvSpPr>
        <p:spPr>
          <a:xfrm>
            <a:off x="2977608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26" hasCustomPrompt="1"/>
          </p:nvPr>
        </p:nvSpPr>
        <p:spPr>
          <a:xfrm>
            <a:off x="511284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27" hasCustomPrompt="1"/>
          </p:nvPr>
        </p:nvSpPr>
        <p:spPr>
          <a:xfrm>
            <a:off x="7248089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 hasCustomPrompt="1"/>
          </p:nvPr>
        </p:nvSpPr>
        <p:spPr>
          <a:xfrm>
            <a:off x="9383330" y="4906514"/>
            <a:ext cx="1959838" cy="541363"/>
          </a:xfrm>
          <a:prstGeom prst="rect">
            <a:avLst/>
          </a:prstGeom>
          <a:solidFill>
            <a:srgbClr val="9E3D96"/>
          </a:solidFill>
        </p:spPr>
        <p:txBody>
          <a:bodyPr vert="horz" anchor="ctr"/>
          <a:lstStyle>
            <a:lvl1pPr marL="0">
              <a:lnSpc>
                <a:spcPct val="80000"/>
              </a:lnSpc>
              <a:defRPr sz="1266" b="1">
                <a:solidFill>
                  <a:schemeClr val="bg1"/>
                </a:solidFill>
                <a:latin typeface="Calibri"/>
                <a:cs typeface="Calibri"/>
              </a:defRPr>
            </a:lvl1pPr>
            <a:lvl2pPr marL="0">
              <a:defRPr sz="1266" b="0">
                <a:solidFill>
                  <a:schemeClr val="bg1"/>
                </a:solidFill>
                <a:latin typeface="Calibri"/>
                <a:cs typeface="Calibri"/>
              </a:defRPr>
            </a:lvl2pPr>
            <a:lvl3pPr>
              <a:defRPr sz="1406" b="1">
                <a:latin typeface="Calibri"/>
                <a:cs typeface="Calibri"/>
              </a:defRPr>
            </a:lvl3pPr>
            <a:lvl4pPr>
              <a:defRPr sz="1406" b="1">
                <a:latin typeface="Calibri"/>
                <a:cs typeface="Calibri"/>
              </a:defRPr>
            </a:lvl4pPr>
            <a:lvl5pPr>
              <a:defRPr sz="1406" b="1">
                <a:latin typeface="Calibri"/>
                <a:cs typeface="Calibri"/>
              </a:defRPr>
            </a:lvl5pPr>
          </a:lstStyle>
          <a:p>
            <a:pPr lvl="0"/>
            <a:r>
              <a:rPr lang="fr-CA" noProof="0"/>
              <a:t>Prénom Nom</a:t>
            </a:r>
          </a:p>
          <a:p>
            <a:pPr lvl="1"/>
            <a:r>
              <a:rPr lang="fr-CA" noProof="0"/>
              <a:t>Position</a:t>
            </a:r>
          </a:p>
        </p:txBody>
      </p:sp>
      <p:sp>
        <p:nvSpPr>
          <p:cNvPr id="3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9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30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82291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e Cl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3520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2254983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2254983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833520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2254983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833520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254983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23" hasCustomPrompt="1"/>
          </p:nvPr>
        </p:nvSpPr>
        <p:spPr>
          <a:xfrm>
            <a:off x="6260541" y="1726359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7682004" y="2129095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6" hasCustomPrompt="1"/>
          </p:nvPr>
        </p:nvSpPr>
        <p:spPr>
          <a:xfrm>
            <a:off x="6260541" y="3286651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7682004" y="3689387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260541" y="4818745"/>
            <a:ext cx="1334783" cy="13096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/>
            </a:solidFill>
          </a:ln>
        </p:spPr>
        <p:txBody>
          <a:bodyPr vert="horz" anchor="t"/>
          <a:lstStyle>
            <a:lvl1pPr marL="0" indent="0" algn="l">
              <a:defRPr sz="1266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>
                <a:sym typeface="Gill Sans" charset="0"/>
              </a:rPr>
              <a:t>Ajouter la photo du </a:t>
            </a:r>
            <a:r>
              <a:rPr lang="fr-CA" noProof="0" dirty="0" err="1">
                <a:sym typeface="Gill Sans" charset="0"/>
              </a:rPr>
              <a:t>conotact</a:t>
            </a:r>
            <a:endParaRPr lang="fr-CA" noProof="0" dirty="0">
              <a:sym typeface="Gill Sans" charset="0"/>
            </a:endParaRPr>
          </a:p>
        </p:txBody>
      </p:sp>
      <p:sp>
        <p:nvSpPr>
          <p:cNvPr id="2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7682004" y="5221481"/>
            <a:ext cx="3836318" cy="252539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Prénom et nom du contact</a:t>
            </a:r>
          </a:p>
        </p:txBody>
      </p:sp>
      <p:sp>
        <p:nvSpPr>
          <p:cNvPr id="28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682110" y="239967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2254983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682110" y="3967512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38" hasCustomPrompt="1"/>
          </p:nvPr>
        </p:nvSpPr>
        <p:spPr>
          <a:xfrm>
            <a:off x="2254983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39" hasCustomPrompt="1"/>
          </p:nvPr>
        </p:nvSpPr>
        <p:spPr>
          <a:xfrm>
            <a:off x="7682110" y="5493819"/>
            <a:ext cx="3836318" cy="622327"/>
          </a:xfrm>
          <a:prstGeom prst="rect">
            <a:avLst/>
          </a:prstGeom>
        </p:spPr>
        <p:txBody>
          <a:bodyPr vert="horz" lIns="108000" tIns="0" bIns="0" anchor="t"/>
          <a:lstStyle>
            <a:lvl1pPr marL="0" indent="-244308" algn="l">
              <a:defRPr sz="1406" b="0" baseline="0">
                <a:solidFill>
                  <a:srgbClr val="636466"/>
                </a:solidFill>
                <a:latin typeface="Calibri"/>
                <a:cs typeface="Calibri"/>
              </a:defRPr>
            </a:lvl1pPr>
            <a:lvl2pPr marL="0" indent="-244308" algn="l">
              <a:defRPr sz="1406">
                <a:solidFill>
                  <a:srgbClr val="636466"/>
                </a:solidFill>
              </a:defRPr>
            </a:lvl2pPr>
            <a:lvl3pPr marL="0" indent="-244308" algn="l">
              <a:defRPr sz="1406">
                <a:solidFill>
                  <a:srgbClr val="636466"/>
                </a:solidFill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 dirty="0"/>
              <a:t>Position du contact</a:t>
            </a:r>
          </a:p>
          <a:p>
            <a:pPr lvl="1"/>
            <a:r>
              <a:rPr lang="fr-CA" noProof="0" dirty="0"/>
              <a:t>Courriel du contact</a:t>
            </a:r>
          </a:p>
          <a:p>
            <a:pPr lvl="2"/>
            <a:r>
              <a:rPr lang="fr-CA" noProof="0" dirty="0"/>
              <a:t>Numéro de téléphone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14544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séparation -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7"/>
          <p:cNvSpPr>
            <a:spLocks noGrp="1"/>
          </p:cNvSpPr>
          <p:nvPr>
            <p:ph type="title" hasCustomPrompt="1"/>
          </p:nvPr>
        </p:nvSpPr>
        <p:spPr>
          <a:xfrm>
            <a:off x="762907" y="5040585"/>
            <a:ext cx="10612538" cy="567351"/>
          </a:xfrm>
          <a:prstGeom prst="rect">
            <a:avLst/>
          </a:prstGeom>
        </p:spPr>
        <p:txBody>
          <a:bodyPr anchor="b"/>
          <a:lstStyle>
            <a:lvl1pPr algn="l">
              <a:defRPr sz="2531" b="1" baseline="0">
                <a:solidFill>
                  <a:srgbClr val="F7921E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Page de séparation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0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1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39370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iq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4" hasCustomPrompt="1"/>
          </p:nvPr>
        </p:nvSpPr>
        <p:spPr>
          <a:xfrm>
            <a:off x="992117" y="2029328"/>
            <a:ext cx="10433419" cy="3923366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graphique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619769" y="3573699"/>
            <a:ext cx="2877239" cy="336718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018595" y="5965710"/>
            <a:ext cx="3836318" cy="252539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ctr">
              <a:defRPr sz="126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Éditer l’axe</a:t>
            </a:r>
          </a:p>
        </p:txBody>
      </p:sp>
      <p:sp>
        <p:nvSpPr>
          <p:cNvPr id="12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94969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le Placeholder 7"/>
          <p:cNvSpPr>
            <a:spLocks noGrp="1"/>
          </p:cNvSpPr>
          <p:nvPr>
            <p:ph type="tbl" sz="quarter" idx="12" hasCustomPrompt="1"/>
          </p:nvPr>
        </p:nvSpPr>
        <p:spPr>
          <a:xfrm>
            <a:off x="771646" y="2029327"/>
            <a:ext cx="10653890" cy="3989509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63646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 tableau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4335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266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49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474E15-F2DA-4445-93E6-DE2E05BAF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AF2D6C2-250D-614D-B188-A7E9AFD92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A"/>
              <a:t>Modifier le style des sous-titres du masque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89B81E-9FBC-594E-A5FD-3BFE4110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38BCE2-4DCD-D446-ADF3-9BA49783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0677B5-08C1-5840-AAC8-66080A4B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756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967FE-1332-1141-B95F-0E5AF7311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3DDBA6-1421-D745-B6D6-B8450F62B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ED62A1F-4362-F743-8C31-BF3F7723D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63D6E-A121-C446-A9A9-4A518B7A203F}" type="datetime1">
              <a:rPr lang="fr-CA" smtClean="0"/>
              <a:t>2021-01-27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1E4F35-7F48-A544-AEF7-90EBA5EF9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A93D19-D6D5-8541-B75D-9973CBB0D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318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EA507-59C1-9048-B2B2-6F48F7366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470169-3E2F-C644-949D-C6FB0B3F3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1DC838-D77B-D34B-89DA-D60CE068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90EEE-B464-0046-999B-272AABB19050}" type="datetime1">
              <a:rPr lang="fr-CA" smtClean="0"/>
              <a:t>2021-01-27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1EBE3B-ABE0-0C49-93BF-8BBA5EE8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4905EF-DC0E-754F-B239-A2F15C25C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6086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CC497F-DD70-DB4D-8107-91FB14EC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3BF67E-C901-C743-BE64-8F9291359C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CA9485-2366-6845-AEC8-3A5DF6F21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DD3232-A1BE-4A4A-853C-0F48A84AE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D62F-41C7-3E4F-9725-679325BDF607}" type="datetime1">
              <a:rPr lang="fr-CA" smtClean="0"/>
              <a:t>2021-01-27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039693-9E71-BB49-B7E2-FC95687FC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E42390-EA45-6C44-8E12-5573C76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947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21C482-DD8E-EA4D-9C47-601F4F8D7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D80861-1361-F949-B157-749DA9958F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D7D872-3E12-5D47-B827-91852E8A3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461813E-BE28-4A49-8AE0-B1EC4D263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A7B66D4-6BAF-D149-ADA4-679F5AFDC4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3997F83-3393-CC49-B8EF-D9DB1DECA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F6BA-EE37-974D-8C57-1A8858980457}" type="datetime1">
              <a:rPr lang="fr-CA" smtClean="0"/>
              <a:t>2021-01-27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C5705AE-6907-3645-A827-A37077B4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EF90092-74A9-6C48-B42E-70D63401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383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DAFDC9-D36E-4343-90F7-0A84A15AF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BA0B285-AC64-2449-A260-B7E618670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17269-D503-0F45-82F6-EC569520B1A0}" type="datetime1">
              <a:rPr lang="fr-CA" smtClean="0"/>
              <a:t>2021-01-27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25EE5F7-B9EB-5843-AB18-6712745A5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EE884F9-37CD-4947-B5C9-4E02498E6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446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/Remerci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7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367507" cy="4333500"/>
          </a:xfrm>
          <a:prstGeom prst="rect">
            <a:avLst/>
          </a:prstGeom>
          <a:solidFill>
            <a:srgbClr val="F7921E"/>
          </a:solidFill>
        </p:spPr>
        <p:txBody>
          <a:bodyPr anchor="ctr" anchorCtr="1"/>
          <a:lstStyle>
            <a:lvl1pPr algn="ctr">
              <a:defRPr sz="2531" b="1" baseline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pic>
        <p:nvPicPr>
          <p:cNvPr id="5" name="Picture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367507" y="1"/>
            <a:ext cx="10833750" cy="433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98740" y="5890020"/>
            <a:ext cx="344090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1pPr>
            <a:lvl2pPr marL="742950" indent="-28575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2pPr>
            <a:lvl3pPr marL="11430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3pPr>
            <a:lvl4pPr marL="16002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4pPr>
            <a:lvl5pPr marL="2057400" indent="-228600" eaLnBrk="0" hangingPunct="0"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76767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defRPr>
            </a:lvl9pPr>
          </a:lstStyle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Visitez notre site : </a:t>
            </a:r>
            <a:r>
              <a:rPr lang="fr-CA" sz="1125" noProof="0" dirty="0">
                <a:solidFill>
                  <a:srgbClr val="006472"/>
                </a:solidFill>
              </a:rPr>
              <a:t>parcoursdenfant.com</a:t>
            </a:r>
          </a:p>
          <a:p>
            <a:pPr eaLnBrk="1" hangingPunct="1"/>
            <a:r>
              <a:rPr lang="fr-CA" sz="1125" noProof="0" dirty="0">
                <a:solidFill>
                  <a:srgbClr val="171717"/>
                </a:solidFill>
              </a:rPr>
              <a:t>Suivez-nous :</a:t>
            </a:r>
            <a:r>
              <a:rPr lang="fr-CA" sz="1125" baseline="0" noProof="0" dirty="0">
                <a:solidFill>
                  <a:srgbClr val="171717"/>
                </a:solidFill>
              </a:rPr>
              <a:t> </a:t>
            </a:r>
            <a:r>
              <a:rPr lang="fr-CA" sz="1125" baseline="0" noProof="0" dirty="0">
                <a:solidFill>
                  <a:srgbClr val="006472"/>
                </a:solidFill>
              </a:rPr>
              <a:t>@</a:t>
            </a:r>
            <a:r>
              <a:rPr lang="fr-CA" sz="1125" baseline="0" noProof="0" dirty="0" err="1">
                <a:solidFill>
                  <a:srgbClr val="006472"/>
                </a:solidFill>
              </a:rPr>
              <a:t>Morneau_Shepell</a:t>
            </a:r>
            <a:endParaRPr lang="fr-CA" sz="1125" noProof="0" dirty="0">
              <a:solidFill>
                <a:srgbClr val="006472"/>
              </a:solidFill>
            </a:endParaRP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800229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330631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847188" y="4761299"/>
            <a:ext cx="3431458" cy="244682"/>
          </a:xfrm>
          <a:prstGeom prst="rect">
            <a:avLst/>
          </a:prstGeom>
        </p:spPr>
        <p:txBody>
          <a:bodyPr vert="horz" lIns="108000" tIns="0" bIns="0" anchor="b"/>
          <a:lstStyle>
            <a:lvl1pPr marL="0" algn="l">
              <a:defRPr sz="1406" b="1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 sz="1406">
                <a:solidFill>
                  <a:srgbClr val="636466"/>
                </a:solidFill>
                <a:latin typeface="Calibri"/>
                <a:cs typeface="Calibri"/>
              </a:defRPr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Prénom Nom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8002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8002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31" hasCustomPrompt="1"/>
          </p:nvPr>
        </p:nvSpPr>
        <p:spPr>
          <a:xfrm>
            <a:off x="8002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4336386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Numéro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33" hasCustomPrompt="1"/>
          </p:nvPr>
        </p:nvSpPr>
        <p:spPr>
          <a:xfrm>
            <a:off x="4336386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4336386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35" hasCustomPrompt="1"/>
          </p:nvPr>
        </p:nvSpPr>
        <p:spPr>
          <a:xfrm>
            <a:off x="7848729" y="5530682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marR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0" marR="0" lvl="0" indent="-241093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noProof="0"/>
              <a:t>Numéro</a:t>
            </a:r>
          </a:p>
          <a:p>
            <a:pPr lvl="0"/>
            <a:endParaRPr lang="fr-CA" noProof="0"/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36" hasCustomPrompt="1"/>
          </p:nvPr>
        </p:nvSpPr>
        <p:spPr>
          <a:xfrm>
            <a:off x="7848729" y="5012760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Position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37" hasCustomPrompt="1"/>
          </p:nvPr>
        </p:nvSpPr>
        <p:spPr>
          <a:xfrm>
            <a:off x="7848729" y="5271721"/>
            <a:ext cx="3431458" cy="261112"/>
          </a:xfrm>
          <a:prstGeom prst="rect">
            <a:avLst/>
          </a:prstGeom>
        </p:spPr>
        <p:txBody>
          <a:bodyPr vert="horz" lIns="108000" tIns="0" bIns="0" anchor="t"/>
          <a:lstStyle>
            <a:lvl1pPr marL="0" algn="l">
              <a:defRPr sz="1406" b="0" baseline="0">
                <a:solidFill>
                  <a:schemeClr val="tx1"/>
                </a:solidFill>
                <a:latin typeface="Calibri"/>
                <a:cs typeface="Calibri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CA" noProof="0"/>
              <a:t>Email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3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823502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CEA8B9-D959-B74C-9DA3-54E1BE8DD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1/27/2021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5E49883-4250-AD45-8036-14F1F9F46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820773B-0CC9-1D42-AD64-6BCD4052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035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287678-2E8C-8345-91D0-6D77AC475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4BC09-65A8-5D4D-9D1D-667F99678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4AB0366-B7FE-ED49-A740-5F1612E22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0B20D45-B6D0-9C41-A1B2-CAF4F24F7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AF42-8851-8944-904A-52E9F94CDAD2}" type="datetime1">
              <a:rPr lang="fr-CA" smtClean="0"/>
              <a:t>2021-01-27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74DA4F-F9A1-E34E-9FAE-A2CD8896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0B9B32-2624-0847-9EFA-E02623E5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2456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CA619-78E8-A64B-BD04-24B473F0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9D167A-AB0C-1641-AD74-0CE454AB0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Cliquez sur l'icône pour ajouter une image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0A91DD-94EC-AB40-AEFF-5D1433ECA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97B9A1E-6B19-174B-B9D1-9867AD39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20DA0-1F0E-C34D-B09E-222DCA10E9DD}" type="datetime1">
              <a:rPr lang="fr-CA" smtClean="0"/>
              <a:t>2021-01-27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DA1E8A-13E1-F947-8E31-58375D243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6650B3-1B27-1449-9193-A1AEABE5F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769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528E94-3D8D-5948-8C23-51329F522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58E648-943A-B24B-84A0-EF18672C5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8FEFA2-3246-DF44-B8CF-8372A1F7A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48DD-B3BE-0842-BF3E-E6114A3502C8}" type="datetime1">
              <a:rPr lang="fr-CA" smtClean="0"/>
              <a:t>2021-01-27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319E29-7BBE-8948-9F97-4544AAB86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FDD3D88-53C1-2143-AACE-EC091CA5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9380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1A79CA7-B2B0-D744-BF72-0189C1188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C4FC349-9D6C-C442-A77E-26E6E16DD9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145B37-FB17-C24F-A319-33ABDEF26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F47E2-ACD4-CC41-8F6B-A348031F3464}" type="datetime1">
              <a:rPr lang="fr-CA" smtClean="0"/>
              <a:t>2021-01-27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05BFA96-E07C-404B-B545-B7A30ED7A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3A9C92-DA21-C943-A19A-728E61F67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324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8" y="1851950"/>
            <a:ext cx="106626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 baseline="0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6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7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80911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e texte -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 dirty="0"/>
              <a:t>Titre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762907" y="1851950"/>
            <a:ext cx="5134928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310141" y="1851950"/>
            <a:ext cx="5128624" cy="3935786"/>
          </a:xfrm>
          <a:prstGeom prst="rect">
            <a:avLst/>
          </a:prstGeom>
        </p:spPr>
        <p:txBody>
          <a:bodyPr vert="horz" lIns="108000" tIns="0"/>
          <a:lstStyle>
            <a:lvl1pPr marL="321457" indent="-321457" algn="l">
              <a:spcAft>
                <a:spcPts val="422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  <a:lvl2pPr marL="632790" indent="-321457" algn="l">
              <a:spcAft>
                <a:spcPts val="422"/>
              </a:spcAft>
              <a:buSzPct val="100000"/>
              <a:buFontTx/>
              <a:buBlip>
                <a:blip r:embed="rId3"/>
              </a:buBlip>
              <a:defRPr sz="2109">
                <a:solidFill>
                  <a:schemeClr val="tx1"/>
                </a:solidFill>
                <a:latin typeface="Calibri"/>
                <a:cs typeface="Calibri"/>
              </a:defRPr>
            </a:lvl2pPr>
            <a:lvl3pPr marL="961841" indent="-321457" algn="l">
              <a:spcAft>
                <a:spcPts val="422"/>
              </a:spcAft>
              <a:buSzPct val="100000"/>
              <a:buFontTx/>
              <a:buBlip>
                <a:blip r:embed="rId4"/>
              </a:buBlip>
              <a:defRPr sz="1969" baseline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282481" indent="-321457" algn="l">
              <a:spcAft>
                <a:spcPts val="422"/>
              </a:spcAft>
              <a:buFont typeface="Wingdings" pitchFamily="2" charset="2"/>
              <a:buChar char="§"/>
              <a:defRPr sz="1687">
                <a:solidFill>
                  <a:schemeClr val="tx1"/>
                </a:solidFill>
                <a:latin typeface="Calibri"/>
                <a:cs typeface="Calibri"/>
              </a:defRPr>
            </a:lvl4pPr>
            <a:lvl5pPr marL="961841" indent="-321457" algn="l">
              <a:buFontTx/>
              <a:buBlip>
                <a:blip r:embed="rId4"/>
              </a:buBlip>
              <a:defRPr sz="1687">
                <a:solidFill>
                  <a:srgbClr val="636466"/>
                </a:solidFill>
                <a:latin typeface="Calibri"/>
                <a:cs typeface="Calibri"/>
              </a:defRPr>
            </a:lvl5pPr>
            <a:lvl6pPr marL="1160818" indent="-191981" algn="l">
              <a:buFont typeface="Wingdings" pitchFamily="2" charset="2"/>
              <a:buChar char="§"/>
              <a:tabLst>
                <a:tab pos="1160818" algn="l"/>
              </a:tabLst>
              <a:defRPr sz="1687">
                <a:solidFill>
                  <a:schemeClr val="tx2"/>
                </a:solidFill>
              </a:defRPr>
            </a:lvl6pPr>
          </a:lstStyle>
          <a:p>
            <a:pPr lvl="0"/>
            <a:r>
              <a:rPr lang="fr-CA" noProof="0" dirty="0"/>
              <a:t>Points </a:t>
            </a:r>
          </a:p>
          <a:p>
            <a:pPr lvl="1"/>
            <a:r>
              <a:rPr lang="fr-CA" noProof="0" dirty="0"/>
              <a:t>Second niveau</a:t>
            </a:r>
          </a:p>
          <a:p>
            <a:pPr lvl="2"/>
            <a:r>
              <a:rPr lang="fr-CA" noProof="0" dirty="0"/>
              <a:t>Troisième niveau</a:t>
            </a:r>
          </a:p>
          <a:p>
            <a:pPr lvl="3"/>
            <a:r>
              <a:rPr lang="fr-CA" noProof="0" dirty="0"/>
              <a:t>Quatrième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8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9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7433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90" y="2103126"/>
            <a:ext cx="4275671" cy="3502991"/>
          </a:xfrm>
          <a:prstGeom prst="rect">
            <a:avLst/>
          </a:prstGeom>
        </p:spPr>
        <p:txBody>
          <a:bodyPr vert="horz" tIns="0"/>
          <a:lstStyle>
            <a:lvl1pPr marL="0" indent="0"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279692" y="2103126"/>
            <a:ext cx="6145609" cy="3502991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1051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ssage principal - Paragrap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763489" y="4626867"/>
            <a:ext cx="10661813" cy="997288"/>
          </a:xfrm>
          <a:prstGeom prst="rect">
            <a:avLst/>
          </a:prstGeom>
        </p:spPr>
        <p:txBody>
          <a:bodyPr vert="horz" tIns="0"/>
          <a:lstStyle>
            <a:lvl1pPr algn="l">
              <a:defRPr sz="2672" b="0" baseline="0">
                <a:solidFill>
                  <a:srgbClr val="9E3D9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Message principal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764546" y="1856459"/>
            <a:ext cx="10660755" cy="2651655"/>
          </a:xfrm>
          <a:prstGeom prst="rect">
            <a:avLst/>
          </a:prstGeom>
        </p:spPr>
        <p:txBody>
          <a:bodyPr vert="horz"/>
          <a:lstStyle>
            <a:lvl1pPr marL="0" indent="0" algn="l">
              <a:buFont typeface="Arial"/>
              <a:buNone/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/>
              <a:t>Paragraphe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4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5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610332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Plein éc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837785" y="1851951"/>
            <a:ext cx="10562360" cy="4249562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5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6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35825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Bas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762907" y="3984998"/>
            <a:ext cx="10662828" cy="2116514"/>
          </a:xfrm>
          <a:prstGeom prst="rect">
            <a:avLst/>
          </a:prstGeom>
          <a:noFill/>
        </p:spPr>
        <p:txBody>
          <a:bodyPr vert="horz" anchor="t"/>
          <a:lstStyle>
            <a:lvl1pPr>
              <a:defRPr sz="1969">
                <a:solidFill>
                  <a:schemeClr val="bg1">
                    <a:lumMod val="6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>
                <a:sym typeface="Gill Sans" charset="0"/>
              </a:rPr>
              <a:t>Ajouter une image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762908" y="1855508"/>
            <a:ext cx="10655808" cy="2030278"/>
          </a:xfrm>
          <a:prstGeom prst="rect">
            <a:avLst/>
          </a:prstGeom>
        </p:spPr>
        <p:txBody>
          <a:bodyPr vert="horz"/>
          <a:lstStyle>
            <a:lvl1pPr marL="321457" indent="-321457" algn="l">
              <a:spcAft>
                <a:spcPts val="844"/>
              </a:spcAft>
              <a:buFontTx/>
              <a:buBlip>
                <a:blip r:embed="rId2"/>
              </a:buBlip>
              <a:defRPr sz="2250" b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CA" noProof="0" dirty="0"/>
              <a:t>Points</a:t>
            </a:r>
          </a:p>
        </p:txBody>
      </p:sp>
      <p:sp>
        <p:nvSpPr>
          <p:cNvPr id="10" name="Title 7"/>
          <p:cNvSpPr>
            <a:spLocks noGrp="1"/>
          </p:cNvSpPr>
          <p:nvPr>
            <p:ph type="title" hasCustomPrompt="1"/>
          </p:nvPr>
        </p:nvSpPr>
        <p:spPr>
          <a:xfrm>
            <a:off x="762908" y="326608"/>
            <a:ext cx="10666185" cy="912038"/>
          </a:xfrm>
          <a:prstGeom prst="rect">
            <a:avLst/>
          </a:prstGeom>
        </p:spPr>
        <p:txBody>
          <a:bodyPr vert="horz" anchor="b"/>
          <a:lstStyle>
            <a:lvl1pPr algn="l">
              <a:lnSpc>
                <a:spcPct val="90000"/>
              </a:lnSpc>
              <a:defRPr sz="3375" b="1" baseline="0">
                <a:solidFill>
                  <a:srgbClr val="00ACCD"/>
                </a:solidFill>
                <a:latin typeface="Calibri"/>
                <a:cs typeface="Calibri"/>
              </a:defRPr>
            </a:lvl1pPr>
          </a:lstStyle>
          <a:p>
            <a:r>
              <a:rPr lang="fr-CA" noProof="0"/>
              <a:t>Titre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23"/>
          </p:nvPr>
        </p:nvSpPr>
        <p:spPr>
          <a:xfrm>
            <a:off x="797516" y="6375191"/>
            <a:ext cx="3860602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4"/>
          </p:nvPr>
        </p:nvSpPr>
        <p:spPr>
          <a:xfrm>
            <a:off x="11358562" y="6356821"/>
            <a:ext cx="833438" cy="365001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595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 descr="Morneau Shepell Logo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833" y="6308825"/>
            <a:ext cx="1861839" cy="3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1358563" y="6313965"/>
            <a:ext cx="0" cy="549616"/>
          </a:xfrm>
          <a:prstGeom prst="line">
            <a:avLst/>
          </a:prstGeom>
          <a:noFill/>
          <a:ln w="25400">
            <a:solidFill>
              <a:srgbClr val="1791A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1266"/>
          </a:p>
        </p:txBody>
      </p:sp>
      <p:sp>
        <p:nvSpPr>
          <p:cNvPr id="6" name="ZoneTexte 5"/>
          <p:cNvSpPr txBox="1"/>
          <p:nvPr/>
        </p:nvSpPr>
        <p:spPr>
          <a:xfrm>
            <a:off x="796019" y="6381553"/>
            <a:ext cx="251051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64291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984" kern="0" dirty="0">
                <a:solidFill>
                  <a:srgbClr val="000000"/>
                </a:solidFill>
              </a:rPr>
              <a:t>Confidentiel – ne pas distribuer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1358562" y="6382794"/>
            <a:ext cx="833438" cy="28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DFD2C6A-E6DD-42F5-B4C9-30BA946B4BE1}" type="slidenum">
              <a:rPr lang="en-CA" sz="1266" smtClean="0">
                <a:solidFill>
                  <a:schemeClr val="tx1"/>
                </a:solidFill>
              </a:rPr>
              <a:pPr algn="ctr"/>
              <a:t>‹N°›</a:t>
            </a:fld>
            <a:endParaRPr lang="en-US" sz="1266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5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+mj-lt"/>
          <a:ea typeface="ＭＳ Ｐゴシック" charset="0"/>
          <a:cs typeface="ＭＳ Ｐゴシック" charset="0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Calibri" pitchFamily="34" charset="0"/>
          <a:ea typeface="ＭＳ Ｐゴシック" charset="0"/>
          <a:cs typeface="ＭＳ Ｐゴシック" charset="0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5906">
          <a:solidFill>
            <a:srgbClr val="000000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241093" indent="-241093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ＭＳ Ｐゴシック" charset="0"/>
          <a:sym typeface="Gill Sans" charset="0"/>
        </a:defRPr>
      </a:lvl1pPr>
      <a:lvl2pPr marL="522368" indent="-200911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2pPr>
      <a:lvl3pPr marL="803643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3pPr>
      <a:lvl4pPr marL="1125101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4pPr>
      <a:lvl5pPr marL="1446558" indent="-1607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ＭＳ Ｐゴシック" charset="0"/>
          <a:cs typeface="+mn-cs"/>
          <a:sym typeface="Gill Sans" charset="0"/>
        </a:defRPr>
      </a:lvl5pPr>
      <a:lvl6pPr marL="321457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eaLnBrk="1" fontAlgn="base" hangingPunct="1">
        <a:spcBef>
          <a:spcPct val="0"/>
        </a:spcBef>
        <a:spcAft>
          <a:spcPct val="0"/>
        </a:spcAft>
        <a:defRPr sz="2531">
          <a:solidFill>
            <a:srgbClr val="000000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321457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FAFED5E-491C-9F43-A8E0-F43E8586B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CC5029-160C-D04B-B6C2-C2234BE30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038C8C-6271-1949-AE36-24639F4EE0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7600-4F67-6246-8A57-55B838E9D55A}" type="datetime1">
              <a:rPr lang="fr-CA" smtClean="0"/>
              <a:t>2021-01-27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55FB22-4B7A-0844-9452-B4CC1766D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© Nathalie Chapleau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9D758D-4193-8547-B2EE-EBD8A0175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B4344-80CC-AA49-B985-84527B040C1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14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image" Target="../media/image12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5" Type="http://schemas.openxmlformats.org/officeDocument/2006/relationships/image" Target="../media/image19.jpg"/><Relationship Id="rId10" Type="http://schemas.openxmlformats.org/officeDocument/2006/relationships/tags" Target="../tags/tag92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tags" Target="../tags/tag105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tags" Target="../tags/tag104.xml"/><Relationship Id="rId5" Type="http://schemas.openxmlformats.org/officeDocument/2006/relationships/tags" Target="../tags/tag98.xml"/><Relationship Id="rId15" Type="http://schemas.openxmlformats.org/officeDocument/2006/relationships/image" Target="../media/image16.emf"/><Relationship Id="rId10" Type="http://schemas.openxmlformats.org/officeDocument/2006/relationships/tags" Target="../tags/tag103.xml"/><Relationship Id="rId4" Type="http://schemas.openxmlformats.org/officeDocument/2006/relationships/tags" Target="../tags/tag97.xml"/><Relationship Id="rId9" Type="http://schemas.openxmlformats.org/officeDocument/2006/relationships/tags" Target="../tags/tag102.xml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tags" Target="../tags/tag118.xml"/><Relationship Id="rId18" Type="http://schemas.openxmlformats.org/officeDocument/2006/relationships/tags" Target="../tags/tag123.xml"/><Relationship Id="rId3" Type="http://schemas.openxmlformats.org/officeDocument/2006/relationships/tags" Target="../tags/tag108.xml"/><Relationship Id="rId21" Type="http://schemas.openxmlformats.org/officeDocument/2006/relationships/image" Target="../media/image16.emf"/><Relationship Id="rId7" Type="http://schemas.openxmlformats.org/officeDocument/2006/relationships/tags" Target="../tags/tag112.xml"/><Relationship Id="rId12" Type="http://schemas.openxmlformats.org/officeDocument/2006/relationships/tags" Target="../tags/tag117.xml"/><Relationship Id="rId17" Type="http://schemas.openxmlformats.org/officeDocument/2006/relationships/tags" Target="../tags/tag122.xml"/><Relationship Id="rId2" Type="http://schemas.openxmlformats.org/officeDocument/2006/relationships/tags" Target="../tags/tag107.xml"/><Relationship Id="rId16" Type="http://schemas.openxmlformats.org/officeDocument/2006/relationships/tags" Target="../tags/tag121.xml"/><Relationship Id="rId20" Type="http://schemas.openxmlformats.org/officeDocument/2006/relationships/image" Target="../media/image12.png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10" Type="http://schemas.openxmlformats.org/officeDocument/2006/relationships/tags" Target="../tags/tag115.xml"/><Relationship Id="rId19" Type="http://schemas.openxmlformats.org/officeDocument/2006/relationships/slideLayout" Target="../slideLayouts/slideLayout24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10" Type="http://schemas.openxmlformats.org/officeDocument/2006/relationships/image" Target="../media/image12.png"/><Relationship Id="rId4" Type="http://schemas.openxmlformats.org/officeDocument/2006/relationships/tags" Target="../tags/tag127.xml"/><Relationship Id="rId9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image" Target="../media/image12.png"/><Relationship Id="rId3" Type="http://schemas.openxmlformats.org/officeDocument/2006/relationships/tags" Target="../tags/tag133.xml"/><Relationship Id="rId7" Type="http://schemas.openxmlformats.org/officeDocument/2006/relationships/tags" Target="../tags/tag137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5" Type="http://schemas.openxmlformats.org/officeDocument/2006/relationships/tags" Target="../tags/tag135.xml"/><Relationship Id="rId15" Type="http://schemas.openxmlformats.org/officeDocument/2006/relationships/image" Target="../media/image20.jpg"/><Relationship Id="rId10" Type="http://schemas.openxmlformats.org/officeDocument/2006/relationships/tags" Target="../tags/tag140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5" Type="http://schemas.openxmlformats.org/officeDocument/2006/relationships/tags" Target="../tags/tag146.xml"/><Relationship Id="rId15" Type="http://schemas.openxmlformats.org/officeDocument/2006/relationships/image" Target="../media/image16.emf"/><Relationship Id="rId10" Type="http://schemas.openxmlformats.org/officeDocument/2006/relationships/tags" Target="../tags/tag15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61.xml"/><Relationship Id="rId13" Type="http://schemas.openxmlformats.org/officeDocument/2006/relationships/tags" Target="../tags/tag166.xml"/><Relationship Id="rId18" Type="http://schemas.openxmlformats.org/officeDocument/2006/relationships/image" Target="../media/image12.png"/><Relationship Id="rId3" Type="http://schemas.openxmlformats.org/officeDocument/2006/relationships/tags" Target="../tags/tag156.xml"/><Relationship Id="rId7" Type="http://schemas.openxmlformats.org/officeDocument/2006/relationships/tags" Target="../tags/tag160.xml"/><Relationship Id="rId12" Type="http://schemas.openxmlformats.org/officeDocument/2006/relationships/tags" Target="../tags/tag165.xml"/><Relationship Id="rId17" Type="http://schemas.openxmlformats.org/officeDocument/2006/relationships/slideLayout" Target="../slideLayouts/slideLayout24.xml"/><Relationship Id="rId2" Type="http://schemas.openxmlformats.org/officeDocument/2006/relationships/tags" Target="../tags/tag155.xml"/><Relationship Id="rId16" Type="http://schemas.openxmlformats.org/officeDocument/2006/relationships/tags" Target="../tags/tag169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tags" Target="../tags/tag164.xml"/><Relationship Id="rId5" Type="http://schemas.openxmlformats.org/officeDocument/2006/relationships/tags" Target="../tags/tag158.xml"/><Relationship Id="rId15" Type="http://schemas.openxmlformats.org/officeDocument/2006/relationships/tags" Target="../tags/tag168.xml"/><Relationship Id="rId10" Type="http://schemas.openxmlformats.org/officeDocument/2006/relationships/tags" Target="../tags/tag163.xml"/><Relationship Id="rId19" Type="http://schemas.openxmlformats.org/officeDocument/2006/relationships/image" Target="../media/image16.emf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tags" Target="../tags/tag16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10" Type="http://schemas.openxmlformats.org/officeDocument/2006/relationships/image" Target="../media/image12.png"/><Relationship Id="rId4" Type="http://schemas.openxmlformats.org/officeDocument/2006/relationships/tags" Target="../tags/tag173.xml"/><Relationship Id="rId9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12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tags" Target="../tags/tag187.xml"/><Relationship Id="rId5" Type="http://schemas.openxmlformats.org/officeDocument/2006/relationships/tags" Target="../tags/tag181.xml"/><Relationship Id="rId15" Type="http://schemas.openxmlformats.org/officeDocument/2006/relationships/image" Target="../media/image21.jpg"/><Relationship Id="rId10" Type="http://schemas.openxmlformats.org/officeDocument/2006/relationships/tags" Target="../tags/tag186.xml"/><Relationship Id="rId4" Type="http://schemas.openxmlformats.org/officeDocument/2006/relationships/tags" Target="../tags/tag180.xml"/><Relationship Id="rId9" Type="http://schemas.openxmlformats.org/officeDocument/2006/relationships/tags" Target="../tags/tag185.xml"/><Relationship Id="rId1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5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190.xml"/><Relationship Id="rId7" Type="http://schemas.openxmlformats.org/officeDocument/2006/relationships/tags" Target="../tags/tag194.xml"/><Relationship Id="rId12" Type="http://schemas.openxmlformats.org/officeDocument/2006/relationships/tags" Target="../tags/tag199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tags" Target="../tags/tag198.xml"/><Relationship Id="rId5" Type="http://schemas.openxmlformats.org/officeDocument/2006/relationships/tags" Target="../tags/tag192.xml"/><Relationship Id="rId15" Type="http://schemas.openxmlformats.org/officeDocument/2006/relationships/image" Target="../media/image16.emf"/><Relationship Id="rId10" Type="http://schemas.openxmlformats.org/officeDocument/2006/relationships/tags" Target="../tags/tag197.xml"/><Relationship Id="rId4" Type="http://schemas.openxmlformats.org/officeDocument/2006/relationships/tags" Target="../tags/tag191.xml"/><Relationship Id="rId9" Type="http://schemas.openxmlformats.org/officeDocument/2006/relationships/tags" Target="../tags/tag196.xml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14.sv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1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image" Target="../media/image12.png"/><Relationship Id="rId5" Type="http://schemas.openxmlformats.org/officeDocument/2006/relationships/tags" Target="../tags/tag7.xml"/><Relationship Id="rId10" Type="http://schemas.openxmlformats.org/officeDocument/2006/relationships/image" Target="../media/image11.jpe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07.xml"/><Relationship Id="rId13" Type="http://schemas.openxmlformats.org/officeDocument/2006/relationships/tags" Target="../tags/tag212.xml"/><Relationship Id="rId18" Type="http://schemas.openxmlformats.org/officeDocument/2006/relationships/tags" Target="../tags/tag217.xml"/><Relationship Id="rId3" Type="http://schemas.openxmlformats.org/officeDocument/2006/relationships/tags" Target="../tags/tag202.xml"/><Relationship Id="rId21" Type="http://schemas.openxmlformats.org/officeDocument/2006/relationships/image" Target="../media/image16.emf"/><Relationship Id="rId7" Type="http://schemas.openxmlformats.org/officeDocument/2006/relationships/tags" Target="../tags/tag206.xml"/><Relationship Id="rId12" Type="http://schemas.openxmlformats.org/officeDocument/2006/relationships/tags" Target="../tags/tag211.xml"/><Relationship Id="rId17" Type="http://schemas.openxmlformats.org/officeDocument/2006/relationships/tags" Target="../tags/tag216.xml"/><Relationship Id="rId2" Type="http://schemas.openxmlformats.org/officeDocument/2006/relationships/tags" Target="../tags/tag201.xml"/><Relationship Id="rId16" Type="http://schemas.openxmlformats.org/officeDocument/2006/relationships/tags" Target="../tags/tag215.xml"/><Relationship Id="rId20" Type="http://schemas.openxmlformats.org/officeDocument/2006/relationships/image" Target="../media/image12.png"/><Relationship Id="rId1" Type="http://schemas.openxmlformats.org/officeDocument/2006/relationships/tags" Target="../tags/tag200.xml"/><Relationship Id="rId6" Type="http://schemas.openxmlformats.org/officeDocument/2006/relationships/tags" Target="../tags/tag205.xml"/><Relationship Id="rId11" Type="http://schemas.openxmlformats.org/officeDocument/2006/relationships/tags" Target="../tags/tag210.xml"/><Relationship Id="rId5" Type="http://schemas.openxmlformats.org/officeDocument/2006/relationships/tags" Target="../tags/tag204.xml"/><Relationship Id="rId15" Type="http://schemas.openxmlformats.org/officeDocument/2006/relationships/tags" Target="../tags/tag214.xml"/><Relationship Id="rId10" Type="http://schemas.openxmlformats.org/officeDocument/2006/relationships/tags" Target="../tags/tag209.xml"/><Relationship Id="rId19" Type="http://schemas.openxmlformats.org/officeDocument/2006/relationships/slideLayout" Target="../slideLayouts/slideLayout24.xml"/><Relationship Id="rId4" Type="http://schemas.openxmlformats.org/officeDocument/2006/relationships/tags" Target="../tags/tag203.xml"/><Relationship Id="rId9" Type="http://schemas.openxmlformats.org/officeDocument/2006/relationships/tags" Target="../tags/tag208.xml"/><Relationship Id="rId14" Type="http://schemas.openxmlformats.org/officeDocument/2006/relationships/tags" Target="../tags/tag2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220.xml"/><Relationship Id="rId7" Type="http://schemas.openxmlformats.org/officeDocument/2006/relationships/tags" Target="../tags/tag224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10" Type="http://schemas.openxmlformats.org/officeDocument/2006/relationships/image" Target="../media/image12.png"/><Relationship Id="rId4" Type="http://schemas.openxmlformats.org/officeDocument/2006/relationships/tags" Target="../tags/tag221.xml"/><Relationship Id="rId9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32.xml"/><Relationship Id="rId13" Type="http://schemas.openxmlformats.org/officeDocument/2006/relationships/image" Target="../media/image12.png"/><Relationship Id="rId3" Type="http://schemas.openxmlformats.org/officeDocument/2006/relationships/tags" Target="../tags/tag227.xml"/><Relationship Id="rId7" Type="http://schemas.openxmlformats.org/officeDocument/2006/relationships/tags" Target="../tags/tag231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tags" Target="../tags/tag230.xml"/><Relationship Id="rId11" Type="http://schemas.openxmlformats.org/officeDocument/2006/relationships/tags" Target="../tags/tag235.xml"/><Relationship Id="rId5" Type="http://schemas.openxmlformats.org/officeDocument/2006/relationships/tags" Target="../tags/tag229.xml"/><Relationship Id="rId15" Type="http://schemas.openxmlformats.org/officeDocument/2006/relationships/image" Target="../media/image22.jpg"/><Relationship Id="rId10" Type="http://schemas.openxmlformats.org/officeDocument/2006/relationships/tags" Target="../tags/tag234.xml"/><Relationship Id="rId4" Type="http://schemas.openxmlformats.org/officeDocument/2006/relationships/tags" Target="../tags/tag228.xml"/><Relationship Id="rId9" Type="http://schemas.openxmlformats.org/officeDocument/2006/relationships/tags" Target="../tags/tag233.xml"/><Relationship Id="rId1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43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238.xml"/><Relationship Id="rId7" Type="http://schemas.openxmlformats.org/officeDocument/2006/relationships/tags" Target="../tags/tag242.xml"/><Relationship Id="rId12" Type="http://schemas.openxmlformats.org/officeDocument/2006/relationships/tags" Target="../tags/tag247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tags" Target="../tags/tag241.xml"/><Relationship Id="rId11" Type="http://schemas.openxmlformats.org/officeDocument/2006/relationships/tags" Target="../tags/tag246.xml"/><Relationship Id="rId5" Type="http://schemas.openxmlformats.org/officeDocument/2006/relationships/tags" Target="../tags/tag240.xml"/><Relationship Id="rId15" Type="http://schemas.openxmlformats.org/officeDocument/2006/relationships/image" Target="../media/image16.emf"/><Relationship Id="rId10" Type="http://schemas.openxmlformats.org/officeDocument/2006/relationships/tags" Target="../tags/tag245.xml"/><Relationship Id="rId4" Type="http://schemas.openxmlformats.org/officeDocument/2006/relationships/tags" Target="../tags/tag239.xml"/><Relationship Id="rId9" Type="http://schemas.openxmlformats.org/officeDocument/2006/relationships/tags" Target="../tags/tag244.xml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55.xml"/><Relationship Id="rId13" Type="http://schemas.openxmlformats.org/officeDocument/2006/relationships/tags" Target="../tags/tag260.xml"/><Relationship Id="rId18" Type="http://schemas.openxmlformats.org/officeDocument/2006/relationships/image" Target="../media/image12.png"/><Relationship Id="rId3" Type="http://schemas.openxmlformats.org/officeDocument/2006/relationships/tags" Target="../tags/tag250.xml"/><Relationship Id="rId7" Type="http://schemas.openxmlformats.org/officeDocument/2006/relationships/tags" Target="../tags/tag254.xml"/><Relationship Id="rId12" Type="http://schemas.openxmlformats.org/officeDocument/2006/relationships/tags" Target="../tags/tag259.xml"/><Relationship Id="rId17" Type="http://schemas.openxmlformats.org/officeDocument/2006/relationships/slideLayout" Target="../slideLayouts/slideLayout24.xml"/><Relationship Id="rId2" Type="http://schemas.openxmlformats.org/officeDocument/2006/relationships/tags" Target="../tags/tag249.xml"/><Relationship Id="rId16" Type="http://schemas.openxmlformats.org/officeDocument/2006/relationships/tags" Target="../tags/tag263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tags" Target="../tags/tag258.xml"/><Relationship Id="rId5" Type="http://schemas.openxmlformats.org/officeDocument/2006/relationships/tags" Target="../tags/tag252.xml"/><Relationship Id="rId15" Type="http://schemas.openxmlformats.org/officeDocument/2006/relationships/tags" Target="../tags/tag262.xml"/><Relationship Id="rId10" Type="http://schemas.openxmlformats.org/officeDocument/2006/relationships/tags" Target="../tags/tag257.xml"/><Relationship Id="rId19" Type="http://schemas.openxmlformats.org/officeDocument/2006/relationships/image" Target="../media/image16.emf"/><Relationship Id="rId4" Type="http://schemas.openxmlformats.org/officeDocument/2006/relationships/tags" Target="../tags/tag251.xml"/><Relationship Id="rId9" Type="http://schemas.openxmlformats.org/officeDocument/2006/relationships/tags" Target="../tags/tag256.xml"/><Relationship Id="rId14" Type="http://schemas.openxmlformats.org/officeDocument/2006/relationships/tags" Target="../tags/tag26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2" Type="http://schemas.openxmlformats.org/officeDocument/2006/relationships/tags" Target="../tags/tag265.xml"/><Relationship Id="rId1" Type="http://schemas.openxmlformats.org/officeDocument/2006/relationships/tags" Target="../tags/tag264.xml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10" Type="http://schemas.openxmlformats.org/officeDocument/2006/relationships/image" Target="../media/image18.emf"/><Relationship Id="rId4" Type="http://schemas.openxmlformats.org/officeDocument/2006/relationships/tags" Target="../tags/tag267.xml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2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1.jpeg"/><Relationship Id="rId5" Type="http://schemas.openxmlformats.org/officeDocument/2006/relationships/tags" Target="../tags/tag15.xml"/><Relationship Id="rId10" Type="http://schemas.openxmlformats.org/officeDocument/2006/relationships/image" Target="../media/image14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1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11.jpeg"/><Relationship Id="rId5" Type="http://schemas.openxmlformats.org/officeDocument/2006/relationships/tags" Target="../tags/tag23.xml"/><Relationship Id="rId10" Type="http://schemas.openxmlformats.org/officeDocument/2006/relationships/image" Target="../media/image14.pn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image" Target="../media/image12.png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slideLayout" Target="../slideLayouts/slideLayout24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image" Target="../media/image15.jpg"/><Relationship Id="rId10" Type="http://schemas.openxmlformats.org/officeDocument/2006/relationships/tags" Target="../tags/tag36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slideLayout" Target="../slideLayouts/slideLayout24.xml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tags" Target="../tags/tag49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tags" Target="../tags/tag48.xml"/><Relationship Id="rId5" Type="http://schemas.openxmlformats.org/officeDocument/2006/relationships/tags" Target="../tags/tag42.xml"/><Relationship Id="rId15" Type="http://schemas.openxmlformats.org/officeDocument/2006/relationships/image" Target="../media/image16.emf"/><Relationship Id="rId10" Type="http://schemas.openxmlformats.org/officeDocument/2006/relationships/tags" Target="../tags/tag47.xml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7.xml"/><Relationship Id="rId13" Type="http://schemas.openxmlformats.org/officeDocument/2006/relationships/tags" Target="../tags/tag62.xml"/><Relationship Id="rId18" Type="http://schemas.openxmlformats.org/officeDocument/2006/relationships/image" Target="../media/image12.png"/><Relationship Id="rId3" Type="http://schemas.openxmlformats.org/officeDocument/2006/relationships/tags" Target="../tags/tag52.xml"/><Relationship Id="rId7" Type="http://schemas.openxmlformats.org/officeDocument/2006/relationships/tags" Target="../tags/tag56.xml"/><Relationship Id="rId12" Type="http://schemas.openxmlformats.org/officeDocument/2006/relationships/tags" Target="../tags/tag61.xml"/><Relationship Id="rId17" Type="http://schemas.openxmlformats.org/officeDocument/2006/relationships/slideLayout" Target="../slideLayouts/slideLayout24.xml"/><Relationship Id="rId2" Type="http://schemas.openxmlformats.org/officeDocument/2006/relationships/tags" Target="../tags/tag51.xml"/><Relationship Id="rId16" Type="http://schemas.openxmlformats.org/officeDocument/2006/relationships/tags" Target="../tags/tag65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11" Type="http://schemas.openxmlformats.org/officeDocument/2006/relationships/tags" Target="../tags/tag60.xml"/><Relationship Id="rId5" Type="http://schemas.openxmlformats.org/officeDocument/2006/relationships/tags" Target="../tags/tag54.xml"/><Relationship Id="rId15" Type="http://schemas.openxmlformats.org/officeDocument/2006/relationships/tags" Target="../tags/tag64.xml"/><Relationship Id="rId10" Type="http://schemas.openxmlformats.org/officeDocument/2006/relationships/tags" Target="../tags/tag59.xml"/><Relationship Id="rId19" Type="http://schemas.openxmlformats.org/officeDocument/2006/relationships/image" Target="../media/image16.emf"/><Relationship Id="rId4" Type="http://schemas.openxmlformats.org/officeDocument/2006/relationships/tags" Target="../tags/tag53.xml"/><Relationship Id="rId9" Type="http://schemas.openxmlformats.org/officeDocument/2006/relationships/tags" Target="../tags/tag58.xml"/><Relationship Id="rId14" Type="http://schemas.openxmlformats.org/officeDocument/2006/relationships/tags" Target="../tags/tag6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18.emf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17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slideLayout" Target="../slideLayouts/slideLayout24.xml"/><Relationship Id="rId5" Type="http://schemas.openxmlformats.org/officeDocument/2006/relationships/tags" Target="../tags/tag70.xml"/><Relationship Id="rId10" Type="http://schemas.openxmlformats.org/officeDocument/2006/relationships/tags" Target="../tags/tag75.xml"/><Relationship Id="rId4" Type="http://schemas.openxmlformats.org/officeDocument/2006/relationships/tags" Target="../tags/tag69.xml"/><Relationship Id="rId9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10" Type="http://schemas.openxmlformats.org/officeDocument/2006/relationships/image" Target="../media/image12.png"/><Relationship Id="rId4" Type="http://schemas.openxmlformats.org/officeDocument/2006/relationships/tags" Target="../tags/tag79.xml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F4DEC83-947D-B54D-94BF-A2C5B66C1FC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4093"/>
            <a:ext cx="12192000" cy="68887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F4CEBC-43E3-7B43-AEB1-0500D01802A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12466" y="4466951"/>
            <a:ext cx="2767103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2600" dirty="0" smtClean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Regroupe les mots</a:t>
            </a:r>
            <a:endParaRPr lang="fr-CA" sz="2600" b="0" cap="none" spc="0" dirty="0">
              <a:ln w="0"/>
              <a:solidFill>
                <a:srgbClr val="27235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2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163748" y="1779897"/>
            <a:ext cx="1898277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neige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94" y="2569464"/>
            <a:ext cx="4685267" cy="304534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83130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024271" y="1419167"/>
            <a:ext cx="4384534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neiger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err="1" smtClean="0">
                <a:solidFill>
                  <a:srgbClr val="27235C"/>
                </a:solidFill>
                <a:latin typeface="Comic Sans MS" panose="030F0702030302020204" pitchFamily="66" charset="0"/>
              </a:rPr>
              <a:t>déneigeur</a:t>
            </a:r>
            <a:endParaRPr lang="fr-CA" sz="5500" dirty="0" smtClean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beige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dernier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motoneige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9" y="2789575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8" y="409480"/>
            <a:ext cx="71031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les mots de la même famille.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e 12"/>
          <p:cNvGrpSpPr/>
          <p:nvPr>
            <p:custDataLst>
              <p:tags r:id="rId10"/>
            </p:custDataLst>
          </p:nvPr>
        </p:nvGrpSpPr>
        <p:grpSpPr>
          <a:xfrm>
            <a:off x="1255294" y="3029132"/>
            <a:ext cx="3517676" cy="938719"/>
            <a:chOff x="1255294" y="1831268"/>
            <a:chExt cx="3517676" cy="9387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F2877-629D-BE41-AA2E-957C10F26FE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416782" y="1889662"/>
              <a:ext cx="1356188" cy="821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04709A-B41E-1943-A328-82FDF24CE34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255294" y="1831268"/>
              <a:ext cx="1898277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neige</a:t>
              </a:r>
              <a:endParaRPr lang="fr-CA" sz="5500" dirty="0">
                <a:solidFill>
                  <a:srgbClr val="A4CB5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47059" y="2194560"/>
              <a:ext cx="184839" cy="193429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188002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9" y="2789575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81272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regroupé les mots de la même famille? 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e 12"/>
          <p:cNvGrpSpPr/>
          <p:nvPr>
            <p:custDataLst>
              <p:tags r:id="rId9"/>
            </p:custDataLst>
          </p:nvPr>
        </p:nvGrpSpPr>
        <p:grpSpPr>
          <a:xfrm>
            <a:off x="1255294" y="3029132"/>
            <a:ext cx="3517676" cy="938719"/>
            <a:chOff x="1255294" y="1831268"/>
            <a:chExt cx="3517676" cy="9387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F2877-629D-BE41-AA2E-957C10F26FE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416782" y="1889662"/>
              <a:ext cx="1356188" cy="821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04709A-B41E-1943-A328-82FDF24CE34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255294" y="1831268"/>
              <a:ext cx="1898277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neige</a:t>
              </a:r>
              <a:endParaRPr lang="fr-CA" sz="5500" dirty="0">
                <a:solidFill>
                  <a:srgbClr val="A4CB5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47059" y="2194560"/>
              <a:ext cx="184839" cy="193429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7" name="Connecteur droit 6"/>
          <p:cNvCxnSpPr/>
          <p:nvPr>
            <p:custDataLst>
              <p:tags r:id="rId10"/>
            </p:custDataLst>
          </p:nvPr>
        </p:nvCxnSpPr>
        <p:spPr>
          <a:xfrm flipH="1">
            <a:off x="4295322" y="2728496"/>
            <a:ext cx="1893599" cy="76064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endCxn id="5" idx="5"/>
          </p:cNvCxnSpPr>
          <p:nvPr>
            <p:custDataLst>
              <p:tags r:id="rId11"/>
            </p:custDataLst>
          </p:nvPr>
        </p:nvCxnSpPr>
        <p:spPr>
          <a:xfrm flipH="1" flipV="1">
            <a:off x="4304829" y="3557526"/>
            <a:ext cx="1884092" cy="166893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Pensées 21"/>
          <p:cNvSpPr/>
          <p:nvPr>
            <p:custDataLst>
              <p:tags r:id="rId12"/>
            </p:custDataLst>
          </p:nvPr>
        </p:nvSpPr>
        <p:spPr>
          <a:xfrm>
            <a:off x="9425310" y="2754428"/>
            <a:ext cx="2766690" cy="2505456"/>
          </a:xfrm>
          <a:prstGeom prst="cloudCallout">
            <a:avLst>
              <a:gd name="adj1" fmla="val -59515"/>
              <a:gd name="adj2" fmla="val -33983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>
                <a:latin typeface="Comic Sans MS" panose="030F0702030302020204" pitchFamily="66" charset="0"/>
              </a:rPr>
              <a:t>Personne dont le métier est d’enlever la neige.</a:t>
            </a:r>
            <a:endParaRPr lang="fr-CA" sz="2400" dirty="0">
              <a:latin typeface="Comic Sans MS" panose="030F0702030302020204" pitchFamily="66" charset="0"/>
            </a:endParaRPr>
          </a:p>
        </p:txBody>
      </p:sp>
      <p:sp>
        <p:nvSpPr>
          <p:cNvPr id="23" name="Pensées 22"/>
          <p:cNvSpPr/>
          <p:nvPr>
            <p:custDataLst>
              <p:tags r:id="rId13"/>
            </p:custDataLst>
          </p:nvPr>
        </p:nvSpPr>
        <p:spPr>
          <a:xfrm>
            <a:off x="2578863" y="4897525"/>
            <a:ext cx="3136392" cy="1622507"/>
          </a:xfrm>
          <a:prstGeom prst="cloudCallout">
            <a:avLst>
              <a:gd name="adj1" fmla="val 64590"/>
              <a:gd name="adj2" fmla="val -6683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>
                <a:latin typeface="Comic Sans MS" panose="030F0702030302020204" pitchFamily="66" charset="0"/>
              </a:rPr>
              <a:t>Véhicule qui se déplace sur la neige.</a:t>
            </a:r>
            <a:endParaRPr lang="fr-CA" sz="2400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024271" y="1419167"/>
            <a:ext cx="4384534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neiger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err="1" smtClean="0">
                <a:solidFill>
                  <a:srgbClr val="27235C"/>
                </a:solidFill>
                <a:latin typeface="Comic Sans MS" panose="030F0702030302020204" pitchFamily="66" charset="0"/>
              </a:rPr>
              <a:t>déneigeur</a:t>
            </a:r>
            <a:endParaRPr lang="fr-CA" sz="5500" dirty="0" smtClean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beige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dernier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motoneige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6" name="Connecteur droit 25"/>
          <p:cNvCxnSpPr/>
          <p:nvPr>
            <p:custDataLst>
              <p:tags r:id="rId15"/>
            </p:custDataLst>
          </p:nvPr>
        </p:nvCxnSpPr>
        <p:spPr>
          <a:xfrm flipH="1">
            <a:off x="4249781" y="1901122"/>
            <a:ext cx="2004715" cy="1594778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Pensées 27"/>
          <p:cNvSpPr/>
          <p:nvPr>
            <p:custDataLst>
              <p:tags r:id="rId16"/>
            </p:custDataLst>
          </p:nvPr>
        </p:nvSpPr>
        <p:spPr>
          <a:xfrm>
            <a:off x="3118104" y="1032979"/>
            <a:ext cx="3136392" cy="1026208"/>
          </a:xfrm>
          <a:prstGeom prst="cloudCallout">
            <a:avLst>
              <a:gd name="adj1" fmla="val 72170"/>
              <a:gd name="adj2" fmla="val 2329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>
                <a:latin typeface="Comic Sans MS" panose="030F0702030302020204" pitchFamily="66" charset="0"/>
              </a:rPr>
              <a:t>Tomber de la neige.</a:t>
            </a:r>
            <a:endParaRPr lang="fr-C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74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9" grpId="0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81239" y="1997838"/>
            <a:ext cx="3629519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Bravo!</a:t>
            </a:r>
          </a:p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Tu </a:t>
            </a:r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essaies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de nouveau?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5B64E1A-EDD3-054C-B072-89F50168BFE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1E0158F-7579-E443-8166-1B741019F6D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F1E868-41F3-9848-B087-A562D07C9D58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B8D9FC-8026-874E-AF68-7E9D4BFEDC8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94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223860" y="1779897"/>
            <a:ext cx="1778052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fruit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" name="Image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331" y="2523700"/>
            <a:ext cx="4590221" cy="306014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32090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096000" y="1336360"/>
            <a:ext cx="3951723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fleur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f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igue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fruitier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fruiterie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frère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9" y="2789575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8" y="409480"/>
            <a:ext cx="71031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les mots de la même famille.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e 12"/>
          <p:cNvGrpSpPr/>
          <p:nvPr>
            <p:custDataLst>
              <p:tags r:id="rId10"/>
            </p:custDataLst>
          </p:nvPr>
        </p:nvGrpSpPr>
        <p:grpSpPr>
          <a:xfrm>
            <a:off x="1315406" y="3029132"/>
            <a:ext cx="3457564" cy="938719"/>
            <a:chOff x="1315406" y="1831268"/>
            <a:chExt cx="3457564" cy="9387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F2877-629D-BE41-AA2E-957C10F26FE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416782" y="1889662"/>
              <a:ext cx="1356188" cy="821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04709A-B41E-1943-A328-82FDF24CE34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315406" y="1831268"/>
              <a:ext cx="1778052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fruit</a:t>
              </a:r>
              <a:endParaRPr lang="fr-CA" sz="5500" dirty="0">
                <a:solidFill>
                  <a:srgbClr val="A4CB5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47059" y="2194560"/>
              <a:ext cx="184839" cy="193429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11053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9" y="2789575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81272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regroupé les mots de la même famille? 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e 12"/>
          <p:cNvGrpSpPr/>
          <p:nvPr>
            <p:custDataLst>
              <p:tags r:id="rId9"/>
            </p:custDataLst>
          </p:nvPr>
        </p:nvGrpSpPr>
        <p:grpSpPr>
          <a:xfrm>
            <a:off x="1315406" y="3029132"/>
            <a:ext cx="3457564" cy="938719"/>
            <a:chOff x="1315406" y="1831268"/>
            <a:chExt cx="3457564" cy="9387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F2877-629D-BE41-AA2E-957C10F26FE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16782" y="1889662"/>
              <a:ext cx="1356188" cy="821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04709A-B41E-1943-A328-82FDF24CE34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315406" y="1831268"/>
              <a:ext cx="1778052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fruit</a:t>
              </a:r>
              <a:endParaRPr lang="fr-CA" sz="5500" dirty="0">
                <a:solidFill>
                  <a:srgbClr val="A4CB5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47059" y="2194560"/>
              <a:ext cx="184839" cy="193429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7" name="Connecteur droit 6"/>
          <p:cNvCxnSpPr/>
          <p:nvPr>
            <p:custDataLst>
              <p:tags r:id="rId10"/>
            </p:custDataLst>
          </p:nvPr>
        </p:nvCxnSpPr>
        <p:spPr>
          <a:xfrm flipH="1">
            <a:off x="4219848" y="3477629"/>
            <a:ext cx="2101439" cy="4332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>
            <p:custDataLst>
              <p:tags r:id="rId11"/>
            </p:custDataLst>
          </p:nvPr>
        </p:nvCxnSpPr>
        <p:spPr>
          <a:xfrm flipH="1" flipV="1">
            <a:off x="4239478" y="3510363"/>
            <a:ext cx="2012235" cy="789198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Pensées 21"/>
          <p:cNvSpPr/>
          <p:nvPr>
            <p:custDataLst>
              <p:tags r:id="rId12"/>
            </p:custDataLst>
          </p:nvPr>
        </p:nvSpPr>
        <p:spPr>
          <a:xfrm>
            <a:off x="8885553" y="2325156"/>
            <a:ext cx="3136392" cy="1026208"/>
          </a:xfrm>
          <a:prstGeom prst="cloudCallout">
            <a:avLst>
              <a:gd name="adj1" fmla="val -30100"/>
              <a:gd name="adj2" fmla="val 7582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>
                <a:latin typeface="Comic Sans MS" panose="030F0702030302020204" pitchFamily="66" charset="0"/>
              </a:rPr>
              <a:t>Qui donne des fruits.</a:t>
            </a:r>
            <a:endParaRPr lang="fr-CA" sz="2400" dirty="0">
              <a:latin typeface="Comic Sans MS" panose="030F0702030302020204" pitchFamily="66" charset="0"/>
            </a:endParaRPr>
          </a:p>
        </p:txBody>
      </p:sp>
      <p:sp>
        <p:nvSpPr>
          <p:cNvPr id="23" name="Pensées 22"/>
          <p:cNvSpPr/>
          <p:nvPr>
            <p:custDataLst>
              <p:tags r:id="rId13"/>
            </p:custDataLst>
          </p:nvPr>
        </p:nvSpPr>
        <p:spPr>
          <a:xfrm>
            <a:off x="2578863" y="4842645"/>
            <a:ext cx="3136392" cy="1622507"/>
          </a:xfrm>
          <a:prstGeom prst="cloudCallout">
            <a:avLst>
              <a:gd name="adj1" fmla="val 57656"/>
              <a:gd name="adj2" fmla="val -6375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>
                <a:latin typeface="Comic Sans MS" panose="030F0702030302020204" pitchFamily="66" charset="0"/>
              </a:rPr>
              <a:t>Magasin où l’on vend des fruits.</a:t>
            </a:r>
            <a:endParaRPr lang="fr-CA" sz="2400" dirty="0"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096000" y="1336360"/>
            <a:ext cx="3951723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fleur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f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igue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fruitier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fruiterie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frère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20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281239" y="2644170"/>
            <a:ext cx="362952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essaies </a:t>
            </a:r>
          </a:p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de nouveau?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F96B-4C79-2743-BC12-5871863EEF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99E91F-F5F3-D244-B645-7AD02AF9A6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98BC3-B9FB-584B-B0D3-C2BB97D2CCF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FBD0C-227C-AF41-B023-40575DE6AC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0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32917" y="1779897"/>
            <a:ext cx="2359941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enfant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56" y="2503799"/>
            <a:ext cx="4605395" cy="307026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43970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024271" y="1419167"/>
            <a:ext cx="4932761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enfanter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entendre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enfin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enfantillage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enfance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9" y="2789575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8" y="409480"/>
            <a:ext cx="71031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les mots de la même famille.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e 12"/>
          <p:cNvGrpSpPr/>
          <p:nvPr>
            <p:custDataLst>
              <p:tags r:id="rId10"/>
            </p:custDataLst>
          </p:nvPr>
        </p:nvGrpSpPr>
        <p:grpSpPr>
          <a:xfrm>
            <a:off x="1024463" y="3029132"/>
            <a:ext cx="3748507" cy="938719"/>
            <a:chOff x="1024463" y="1831268"/>
            <a:chExt cx="3748507" cy="9387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F2877-629D-BE41-AA2E-957C10F26FE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416782" y="1889662"/>
              <a:ext cx="1356188" cy="821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04709A-B41E-1943-A328-82FDF24CE34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024463" y="1831268"/>
              <a:ext cx="2359941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enfant</a:t>
              </a:r>
              <a:endParaRPr lang="fr-CA" sz="5500" dirty="0">
                <a:solidFill>
                  <a:srgbClr val="A4CB5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47059" y="2194560"/>
              <a:ext cx="184839" cy="193429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287263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25799" y="1914740"/>
            <a:ext cx="4740400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Viens découvrir</a:t>
            </a:r>
          </a:p>
          <a:p>
            <a:pPr algn="ctr"/>
            <a:r>
              <a:rPr lang="fr-CA" sz="48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 les familles </a:t>
            </a:r>
          </a:p>
          <a:p>
            <a:pPr algn="ctr"/>
            <a:r>
              <a:rPr lang="fr-CA" sz="48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de mots</a:t>
            </a:r>
          </a:p>
          <a:p>
            <a:pPr algn="ctr"/>
            <a:r>
              <a:rPr lang="fr-CA" sz="4800" b="1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 </a:t>
            </a:r>
            <a:r>
              <a:rPr lang="fr-CA" sz="4800" b="1" smtClean="0">
                <a:solidFill>
                  <a:srgbClr val="27235C"/>
                </a:solidFill>
                <a:latin typeface="Comic Sans MS" panose="030F0702030302020204" pitchFamily="66" charset="0"/>
              </a:rPr>
              <a:t>avec </a:t>
            </a:r>
            <a:r>
              <a:rPr lang="fr-CA" sz="4800" b="1" smtClean="0">
                <a:solidFill>
                  <a:srgbClr val="27235C"/>
                </a:solidFill>
                <a:latin typeface="Comic Sans MS" panose="030F0702030302020204" pitchFamily="66" charset="0"/>
              </a:rPr>
              <a:t>moi</a:t>
            </a:r>
            <a:r>
              <a:rPr lang="fr-CA" sz="4800" b="1">
                <a:solidFill>
                  <a:srgbClr val="27235C"/>
                </a:solidFill>
                <a:latin typeface="Comic Sans MS" panose="030F0702030302020204" pitchFamily="66" charset="0"/>
              </a:rPr>
              <a:t>!</a:t>
            </a:r>
            <a:endParaRPr lang="fr-CA" sz="4800" b="1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603324" y="4845500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2F64D3B-D1A1-0C48-A528-41F9CF3BC2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6EE5A63-E46D-9B41-9D8E-14432096CBC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4" name="Graphique 3" descr="Jouer">
            <a:extLst>
              <a:ext uri="{FF2B5EF4-FFF2-40B4-BE49-F238E27FC236}">
                <a16:creationId xmlns:a16="http://schemas.microsoft.com/office/drawing/2014/main" id="{0769DF32-BC41-9448-B156-8C010814F78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677340" y="4134404"/>
            <a:ext cx="914400" cy="9144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BAA61DE-FAFD-874B-B4C7-C2CE54BFD466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172D81-DE62-8A47-8EFC-9185637C8827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8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9" y="2789575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81272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regroupé les mots de la même famille? 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e 12"/>
          <p:cNvGrpSpPr/>
          <p:nvPr>
            <p:custDataLst>
              <p:tags r:id="rId9"/>
            </p:custDataLst>
          </p:nvPr>
        </p:nvGrpSpPr>
        <p:grpSpPr>
          <a:xfrm>
            <a:off x="1024463" y="3029132"/>
            <a:ext cx="3748507" cy="938719"/>
            <a:chOff x="1024463" y="1831268"/>
            <a:chExt cx="3748507" cy="9387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F2877-629D-BE41-AA2E-957C10F26FEB}"/>
                </a:ext>
              </a:extLst>
            </p:cNvPr>
            <p:cNvSpPr/>
            <p:nvPr>
              <p:custDataLst>
                <p:tags r:id="rId17"/>
              </p:custDataLst>
            </p:nvPr>
          </p:nvSpPr>
          <p:spPr>
            <a:xfrm>
              <a:off x="3416782" y="1889662"/>
              <a:ext cx="1356188" cy="821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04709A-B41E-1943-A328-82FDF24CE34A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1024463" y="1831268"/>
              <a:ext cx="2359940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enfant</a:t>
              </a:r>
              <a:endParaRPr lang="fr-CA" sz="5500" dirty="0">
                <a:solidFill>
                  <a:srgbClr val="A4CB5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47059" y="2194560"/>
              <a:ext cx="184839" cy="193429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7" name="Connecteur droit 6"/>
          <p:cNvCxnSpPr>
            <a:endCxn id="5" idx="6"/>
          </p:cNvCxnSpPr>
          <p:nvPr>
            <p:custDataLst>
              <p:tags r:id="rId10"/>
            </p:custDataLst>
          </p:nvPr>
        </p:nvCxnSpPr>
        <p:spPr>
          <a:xfrm flipH="1" flipV="1">
            <a:off x="4331898" y="3489139"/>
            <a:ext cx="1857024" cy="89401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>
            <p:custDataLst>
              <p:tags r:id="rId11"/>
            </p:custDataLst>
          </p:nvPr>
        </p:nvCxnSpPr>
        <p:spPr>
          <a:xfrm flipH="1" flipV="1">
            <a:off x="4203945" y="3460507"/>
            <a:ext cx="2014793" cy="1767475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Pensées 21"/>
          <p:cNvSpPr/>
          <p:nvPr>
            <p:custDataLst>
              <p:tags r:id="rId12"/>
            </p:custDataLst>
          </p:nvPr>
        </p:nvSpPr>
        <p:spPr>
          <a:xfrm>
            <a:off x="9181665" y="3087526"/>
            <a:ext cx="3010336" cy="1116726"/>
          </a:xfrm>
          <a:prstGeom prst="cloudCallout">
            <a:avLst>
              <a:gd name="adj1" fmla="val -57997"/>
              <a:gd name="adj2" fmla="val 3417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>
                <a:latin typeface="Comic Sans MS" panose="030F0702030302020204" pitchFamily="66" charset="0"/>
              </a:rPr>
              <a:t>Façon d’agir immature.</a:t>
            </a:r>
            <a:endParaRPr lang="fr-CA" sz="2400" dirty="0">
              <a:latin typeface="Comic Sans MS" panose="030F0702030302020204" pitchFamily="66" charset="0"/>
            </a:endParaRPr>
          </a:p>
        </p:txBody>
      </p:sp>
      <p:sp>
        <p:nvSpPr>
          <p:cNvPr id="23" name="Pensées 22"/>
          <p:cNvSpPr/>
          <p:nvPr>
            <p:custDataLst>
              <p:tags r:id="rId13"/>
            </p:custDataLst>
          </p:nvPr>
        </p:nvSpPr>
        <p:spPr>
          <a:xfrm>
            <a:off x="1848678" y="5015805"/>
            <a:ext cx="4172720" cy="1227712"/>
          </a:xfrm>
          <a:prstGeom prst="cloudCallout">
            <a:avLst>
              <a:gd name="adj1" fmla="val 73403"/>
              <a:gd name="adj2" fmla="val -8302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>
                <a:latin typeface="Comic Sans MS" panose="030F0702030302020204" pitchFamily="66" charset="0"/>
              </a:rPr>
              <a:t>Première période de la vie.</a:t>
            </a:r>
            <a:endParaRPr lang="fr-CA" sz="2400" dirty="0">
              <a:latin typeface="Comic Sans MS" panose="030F0702030302020204" pitchFamily="66" charset="0"/>
            </a:endParaRPr>
          </a:p>
        </p:txBody>
      </p:sp>
      <p:cxnSp>
        <p:nvCxnSpPr>
          <p:cNvPr id="26" name="Connecteur droit 25"/>
          <p:cNvCxnSpPr/>
          <p:nvPr>
            <p:custDataLst>
              <p:tags r:id="rId14"/>
            </p:custDataLst>
          </p:nvPr>
        </p:nvCxnSpPr>
        <p:spPr>
          <a:xfrm flipH="1">
            <a:off x="4233763" y="1858617"/>
            <a:ext cx="1984975" cy="16193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Pensées 27"/>
          <p:cNvSpPr/>
          <p:nvPr>
            <p:custDataLst>
              <p:tags r:id="rId15"/>
            </p:custDataLst>
          </p:nvPr>
        </p:nvSpPr>
        <p:spPr>
          <a:xfrm>
            <a:off x="1997765" y="1032979"/>
            <a:ext cx="4256731" cy="1026208"/>
          </a:xfrm>
          <a:prstGeom prst="cloudCallout">
            <a:avLst>
              <a:gd name="adj1" fmla="val 72170"/>
              <a:gd name="adj2" fmla="val 2329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>
                <a:latin typeface="Comic Sans MS" panose="030F0702030302020204" pitchFamily="66" charset="0"/>
              </a:rPr>
              <a:t>Mettre au monde un enfant.</a:t>
            </a:r>
            <a:endParaRPr lang="fr-CA" sz="2400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6024271" y="1419167"/>
            <a:ext cx="4932761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enfanter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entendre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enfin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enfantillage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enfance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685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8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562291" y="2644170"/>
            <a:ext cx="506741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800" dirty="0">
                <a:solidFill>
                  <a:srgbClr val="27235C"/>
                </a:solidFill>
                <a:latin typeface="Comic Sans MS" panose="030F0702030302020204" pitchFamily="66" charset="0"/>
              </a:rPr>
              <a:t>Tu </a:t>
            </a:r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fais </a:t>
            </a:r>
          </a:p>
          <a:p>
            <a:pPr algn="ctr"/>
            <a:r>
              <a:rPr lang="fr-CA" sz="48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un dernier essai?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DD6F96B-4C79-2743-BC12-5871863EEFD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99E91F-F5F3-D244-B645-7AD02AF9A6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798BC3-B9FB-584B-B0D3-C2BB97D2CCF3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AFBD0C-227C-AF41-B023-40575DE6AC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32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170963" y="1779897"/>
            <a:ext cx="1883849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école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61" y="2494722"/>
            <a:ext cx="4681331" cy="312088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65884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024271" y="1419167"/>
            <a:ext cx="4179349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classe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écolier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atelier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étable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autoécole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9" y="2789575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8" y="409480"/>
            <a:ext cx="71031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les mots de la même famille.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e 12"/>
          <p:cNvGrpSpPr/>
          <p:nvPr>
            <p:custDataLst>
              <p:tags r:id="rId10"/>
            </p:custDataLst>
          </p:nvPr>
        </p:nvGrpSpPr>
        <p:grpSpPr>
          <a:xfrm>
            <a:off x="1262509" y="3029132"/>
            <a:ext cx="3510461" cy="938719"/>
            <a:chOff x="1262509" y="1831268"/>
            <a:chExt cx="3510461" cy="9387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F2877-629D-BE41-AA2E-957C10F26FE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416782" y="1889662"/>
              <a:ext cx="1356188" cy="821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04709A-B41E-1943-A328-82FDF24CE34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262509" y="1831268"/>
              <a:ext cx="1883849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école</a:t>
              </a:r>
              <a:endParaRPr lang="fr-CA" sz="5500" dirty="0">
                <a:solidFill>
                  <a:srgbClr val="A4CB5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47059" y="2194560"/>
              <a:ext cx="184839" cy="193429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29979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68099" y="2789575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8" y="409480"/>
            <a:ext cx="81272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regroupé les mots de la même famille? 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e 12"/>
          <p:cNvGrpSpPr/>
          <p:nvPr>
            <p:custDataLst>
              <p:tags r:id="rId9"/>
            </p:custDataLst>
          </p:nvPr>
        </p:nvGrpSpPr>
        <p:grpSpPr>
          <a:xfrm>
            <a:off x="1262509" y="3029132"/>
            <a:ext cx="3510461" cy="938719"/>
            <a:chOff x="1262509" y="1831268"/>
            <a:chExt cx="3510461" cy="9387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F2877-629D-BE41-AA2E-957C10F26FE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16782" y="1889662"/>
              <a:ext cx="1356188" cy="821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04709A-B41E-1943-A328-82FDF24CE34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262509" y="1831268"/>
              <a:ext cx="1883849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école</a:t>
              </a:r>
              <a:endParaRPr lang="fr-CA" sz="5500" dirty="0">
                <a:solidFill>
                  <a:srgbClr val="A4CB5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47059" y="2194560"/>
              <a:ext cx="184839" cy="193429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7" name="Connecteur droit 6"/>
          <p:cNvCxnSpPr/>
          <p:nvPr>
            <p:custDataLst>
              <p:tags r:id="rId10"/>
            </p:custDataLst>
          </p:nvPr>
        </p:nvCxnSpPr>
        <p:spPr>
          <a:xfrm flipH="1" flipV="1">
            <a:off x="4295323" y="3489139"/>
            <a:ext cx="1959173" cy="177074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Pensées 21"/>
          <p:cNvSpPr/>
          <p:nvPr>
            <p:custDataLst>
              <p:tags r:id="rId11"/>
            </p:custDataLst>
          </p:nvPr>
        </p:nvSpPr>
        <p:spPr>
          <a:xfrm>
            <a:off x="1269945" y="4793250"/>
            <a:ext cx="4754326" cy="1736493"/>
          </a:xfrm>
          <a:prstGeom prst="cloudCallout">
            <a:avLst>
              <a:gd name="adj1" fmla="val 67535"/>
              <a:gd name="adj2" fmla="val -708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>
                <a:latin typeface="Comic Sans MS" panose="030F0702030302020204" pitchFamily="66" charset="0"/>
              </a:rPr>
              <a:t>École où l’on enseigne la conduite automobile.</a:t>
            </a:r>
            <a:endParaRPr lang="fr-CA" sz="2400" dirty="0">
              <a:latin typeface="Comic Sans MS" panose="030F0702030302020204" pitchFamily="66" charset="0"/>
            </a:endParaRPr>
          </a:p>
        </p:txBody>
      </p:sp>
      <p:cxnSp>
        <p:nvCxnSpPr>
          <p:cNvPr id="26" name="Connecteur droit 25"/>
          <p:cNvCxnSpPr/>
          <p:nvPr>
            <p:custDataLst>
              <p:tags r:id="rId12"/>
            </p:custDataLst>
          </p:nvPr>
        </p:nvCxnSpPr>
        <p:spPr>
          <a:xfrm flipH="1">
            <a:off x="4249782" y="2747211"/>
            <a:ext cx="2004714" cy="748689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Pensées 27"/>
          <p:cNvSpPr/>
          <p:nvPr>
            <p:custDataLst>
              <p:tags r:id="rId13"/>
            </p:custDataLst>
          </p:nvPr>
        </p:nvSpPr>
        <p:spPr>
          <a:xfrm>
            <a:off x="9017002" y="3029132"/>
            <a:ext cx="3136392" cy="2019946"/>
          </a:xfrm>
          <a:prstGeom prst="cloudCallout">
            <a:avLst>
              <a:gd name="adj1" fmla="val -48251"/>
              <a:gd name="adj2" fmla="val -49246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>
                <a:latin typeface="Comic Sans MS" panose="030F0702030302020204" pitchFamily="66" charset="0"/>
              </a:rPr>
              <a:t>Jeune élève qui fréquente une école.</a:t>
            </a:r>
            <a:endParaRPr lang="fr-CA" sz="2400" dirty="0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6024271" y="1419167"/>
            <a:ext cx="4179349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classe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écolier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atelier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étable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autoécole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DD3C0BB-DE69-B243-A491-B2A00C1681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38632B-68D4-4F42-BD66-297AB45E5B9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-7301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6589643" y="1033670"/>
            <a:ext cx="5360465" cy="5308084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Rappelle-toi</a:t>
            </a:r>
            <a:r>
              <a:rPr lang="fr-CA" sz="3400" dirty="0">
                <a:solidFill>
                  <a:srgbClr val="002060"/>
                </a:solidFill>
                <a:latin typeface="Comic Sans MS" panose="030F0702030302020204" pitchFamily="66" charset="0"/>
              </a:rPr>
              <a:t>! </a:t>
            </a:r>
            <a:endParaRPr lang="fr-CA" sz="34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Les mots qui font partie de la même famille morphologique font </a:t>
            </a:r>
            <a:r>
              <a:rPr lang="fr-CA" sz="3400" dirty="0">
                <a:solidFill>
                  <a:srgbClr val="002060"/>
                </a:solidFill>
                <a:latin typeface="Comic Sans MS" panose="030F0702030302020204" pitchFamily="66" charset="0"/>
              </a:rPr>
              <a:t>penser à une même idée, comme « </a:t>
            </a:r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chant » </a:t>
            </a:r>
            <a:r>
              <a:rPr lang="fr-CA" sz="3400" dirty="0">
                <a:solidFill>
                  <a:srgbClr val="002060"/>
                </a:solidFill>
                <a:latin typeface="Comic Sans MS" panose="030F0702030302020204" pitchFamily="66" charset="0"/>
              </a:rPr>
              <a:t>et </a:t>
            </a:r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 chanteur ».</a:t>
            </a:r>
          </a:p>
          <a:p>
            <a:endParaRPr lang="fr-CA" sz="3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bien relevé le défi!</a:t>
            </a:r>
          </a:p>
          <a:p>
            <a:r>
              <a:rPr lang="fr-CA" sz="3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À bientôt!</a:t>
            </a:r>
            <a:endParaRPr lang="fr-CA" sz="3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A19B07-3857-D841-991B-1EBA38DBA6B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11713" y="1759311"/>
            <a:ext cx="305648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Rappel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2DFEAE-50A7-A743-BD77-F68A2ADEFE3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0" name="Image 9"/>
          <p:cNvPicPr/>
          <p:nvPr>
            <p:custDataLst>
              <p:tags r:id="rId7"/>
            </p:custDataLst>
          </p:nvPr>
        </p:nvPicPr>
        <p:blipFill>
          <a:blip r:embed="rId10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44580" y="3091069"/>
            <a:ext cx="1552737" cy="3061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777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107311" y="1619560"/>
            <a:ext cx="397737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Lis </a:t>
            </a:r>
            <a:r>
              <a:rPr lang="fr-CA" sz="3200" dirty="0">
                <a:solidFill>
                  <a:srgbClr val="27235C"/>
                </a:solidFill>
                <a:latin typeface="Comic Sans MS" panose="030F0702030302020204" pitchFamily="66" charset="0"/>
              </a:rPr>
              <a:t>les mots</a:t>
            </a:r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.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Regroupe ceux </a:t>
            </a:r>
          </a:p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qui font partie</a:t>
            </a:r>
          </a:p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 de la même famille </a:t>
            </a:r>
          </a:p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morphologique</a:t>
            </a:r>
          </a:p>
          <a:p>
            <a:pPr algn="ctr"/>
            <a:r>
              <a:rPr lang="fr-CA" sz="32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que le mot de base.</a:t>
            </a:r>
            <a:endParaRPr lang="fr-CA" sz="32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6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6" y="476612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273089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6D37B5A-0C8A-E642-AF1C-9909680118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-1"/>
            <a:ext cx="10938049" cy="7746011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172968" y="570793"/>
            <a:ext cx="5838786" cy="5723397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208611" y="1668800"/>
            <a:ext cx="57747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Par exemple, </a:t>
            </a:r>
            <a:endParaRPr lang="fr-CA" sz="3200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grand », </a:t>
            </a:r>
          </a:p>
          <a:p>
            <a:pPr algn="ctr"/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 grandir » et « agrandir</a:t>
            </a:r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 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» </a:t>
            </a:r>
          </a:p>
          <a:p>
            <a:pPr algn="ctr"/>
            <a:r>
              <a:rPr lang="fr-CA" sz="3200" dirty="0">
                <a:solidFill>
                  <a:srgbClr val="002060"/>
                </a:solidFill>
                <a:latin typeface="Comic Sans MS" panose="030F0702030302020204" pitchFamily="66" charset="0"/>
              </a:rPr>
              <a:t>s</a:t>
            </a:r>
            <a:r>
              <a:rPr lang="fr-CA" sz="32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ont des mots de la même famille morphologique parce qu’ils ont un lien de sens. </a:t>
            </a:r>
            <a:endParaRPr lang="fr-CA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6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0342" y="4930952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</p:spTree>
    <p:extLst>
      <p:ext uri="{BB962C8B-B14F-4D97-AF65-F5344CB8AC3E}">
        <p14:creationId xmlns:p14="http://schemas.microsoft.com/office/powerpoint/2010/main" val="395789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BFCB3D7A-A36E-8046-8CF9-9E24FB8E731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68099" y="1591711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8AE892-165E-6D4E-A566-A0B57F5F906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68098" y="409480"/>
            <a:ext cx="58815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Voici </a:t>
            </a:r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le mot de base.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7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10131552" y="409480"/>
            <a:ext cx="1599447" cy="1559120"/>
          </a:xfrm>
          <a:prstGeom prst="ellipse">
            <a:avLst/>
          </a:prstGeom>
          <a:ln w="38100" cap="sq">
            <a:solidFill>
              <a:srgbClr val="9BD5E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1F2877-629D-BE41-AA2E-957C10F26FEB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3389720" y="1996782"/>
            <a:ext cx="1356188" cy="8219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04709A-B41E-1943-A328-82FDF24CE34A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1362520" y="1779897"/>
            <a:ext cx="1500732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lune</a:t>
            </a:r>
            <a:endParaRPr lang="fr-CA" sz="5500" dirty="0">
              <a:solidFill>
                <a:srgbClr val="A4CB5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ectangle à coins arrondis 17"/>
          <p:cNvSpPr/>
          <p:nvPr>
            <p:custDataLst>
              <p:tags r:id="rId10"/>
            </p:custDataLst>
          </p:nvPr>
        </p:nvSpPr>
        <p:spPr>
          <a:xfrm>
            <a:off x="5199440" y="2194560"/>
            <a:ext cx="5254309" cy="3718429"/>
          </a:xfrm>
          <a:prstGeom prst="roundRect">
            <a:avLst/>
          </a:prstGeom>
          <a:ln w="57150">
            <a:solidFill>
              <a:srgbClr val="9BD5E8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3" name="Image 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703" y="2575283"/>
            <a:ext cx="4677059" cy="300618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162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096000" y="1336360"/>
            <a:ext cx="3262432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luge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alunir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aile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l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unaire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loup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9" y="2789575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8" y="409480"/>
            <a:ext cx="71031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Trouve les mots de la même famille.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e 12"/>
          <p:cNvGrpSpPr/>
          <p:nvPr>
            <p:custDataLst>
              <p:tags r:id="rId10"/>
            </p:custDataLst>
          </p:nvPr>
        </p:nvGrpSpPr>
        <p:grpSpPr>
          <a:xfrm>
            <a:off x="1454066" y="3029132"/>
            <a:ext cx="3318904" cy="938719"/>
            <a:chOff x="1454066" y="1831268"/>
            <a:chExt cx="3318904" cy="9387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F2877-629D-BE41-AA2E-957C10F26FEB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3416782" y="1889662"/>
              <a:ext cx="1356188" cy="821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04709A-B41E-1943-A328-82FDF24CE34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1454066" y="1831268"/>
              <a:ext cx="1500732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lune</a:t>
              </a:r>
              <a:endParaRPr lang="fr-CA" sz="5500" dirty="0">
                <a:solidFill>
                  <a:srgbClr val="A4CB5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47059" y="2194560"/>
              <a:ext cx="184839" cy="193429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</p:spTree>
    <p:extLst>
      <p:ext uri="{BB962C8B-B14F-4D97-AF65-F5344CB8AC3E}">
        <p14:creationId xmlns:p14="http://schemas.microsoft.com/office/powerpoint/2010/main" val="394358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5C78A07-A233-3147-B24D-D57B7189B341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6A121D-5BD3-FC42-A5C1-3078F2A8E058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9BD5E8"/>
          </a:solidFill>
          <a:ln w="25400" cap="flat" cmpd="sng" algn="ctr">
            <a:solidFill>
              <a:srgbClr val="9BD5E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94F91E-B7EF-FD45-826E-398A5F6801D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145EC9-6379-0C41-A4E9-4FD1F00182A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94DB09D9-3675-104B-9E2E-8823F97629B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5317865" y="717698"/>
            <a:ext cx="5267333" cy="526733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6024271" y="1336871"/>
            <a:ext cx="3262432" cy="4324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luge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alunir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aile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>
                <a:solidFill>
                  <a:srgbClr val="27235C"/>
                </a:solidFill>
                <a:latin typeface="Comic Sans MS" panose="030F0702030302020204" pitchFamily="66" charset="0"/>
              </a:rPr>
              <a:t>l</a:t>
            </a: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unaire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fr-CA" sz="55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loup</a:t>
            </a:r>
            <a:endParaRPr lang="fr-CA" sz="55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443A13-8699-504F-8B2A-43AD193075C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468099" y="2789575"/>
            <a:ext cx="3472665" cy="1315092"/>
          </a:xfrm>
          <a:prstGeom prst="rect">
            <a:avLst/>
          </a:prstGeom>
          <a:solidFill>
            <a:schemeClr val="bg1"/>
          </a:solidFill>
          <a:ln w="57150">
            <a:solidFill>
              <a:srgbClr val="9BD5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8AA90D-C921-6242-A447-380FDD574046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468098" y="409480"/>
            <a:ext cx="81272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Tu as regroupé les mots de la même famille? </a:t>
            </a:r>
            <a:endParaRPr lang="fr-CA" sz="3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C3180EB-F3FA-CE48-9E22-254EC167D0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453749" y="428389"/>
            <a:ext cx="1453312" cy="1517203"/>
          </a:xfrm>
          <a:prstGeom prst="ellipse">
            <a:avLst/>
          </a:prstGeom>
          <a:ln w="63500" cap="rnd">
            <a:solidFill>
              <a:srgbClr val="27235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3" name="Groupe 12"/>
          <p:cNvGrpSpPr/>
          <p:nvPr>
            <p:custDataLst>
              <p:tags r:id="rId10"/>
            </p:custDataLst>
          </p:nvPr>
        </p:nvGrpSpPr>
        <p:grpSpPr>
          <a:xfrm>
            <a:off x="1454066" y="3029132"/>
            <a:ext cx="3318904" cy="938719"/>
            <a:chOff x="1454066" y="1831268"/>
            <a:chExt cx="3318904" cy="93871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1F2877-629D-BE41-AA2E-957C10F26FEB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3416782" y="1889662"/>
              <a:ext cx="1356188" cy="8219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104709A-B41E-1943-A328-82FDF24CE34A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1454066" y="1831268"/>
              <a:ext cx="1500732" cy="9387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CA" sz="5500" dirty="0" smtClean="0">
                  <a:solidFill>
                    <a:srgbClr val="27235C"/>
                  </a:solidFill>
                  <a:latin typeface="Comic Sans MS" panose="030F0702030302020204" pitchFamily="66" charset="0"/>
                </a:rPr>
                <a:t>lune</a:t>
              </a:r>
              <a:endParaRPr lang="fr-CA" sz="5500" dirty="0">
                <a:solidFill>
                  <a:srgbClr val="A4CB5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4147059" y="2194560"/>
              <a:ext cx="184839" cy="193429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7" name="Connecteur droit 6"/>
          <p:cNvCxnSpPr/>
          <p:nvPr>
            <p:custDataLst>
              <p:tags r:id="rId11"/>
            </p:custDataLst>
          </p:nvPr>
        </p:nvCxnSpPr>
        <p:spPr>
          <a:xfrm flipH="1">
            <a:off x="4219848" y="2644425"/>
            <a:ext cx="1998072" cy="87652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>
            <p:custDataLst>
              <p:tags r:id="rId12"/>
            </p:custDataLst>
          </p:nvPr>
        </p:nvCxnSpPr>
        <p:spPr>
          <a:xfrm flipH="1" flipV="1">
            <a:off x="4239478" y="3510362"/>
            <a:ext cx="1932722" cy="772489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2" name="Pensées 21"/>
          <p:cNvSpPr/>
          <p:nvPr>
            <p:custDataLst>
              <p:tags r:id="rId13"/>
            </p:custDataLst>
          </p:nvPr>
        </p:nvSpPr>
        <p:spPr>
          <a:xfrm>
            <a:off x="8885553" y="2681001"/>
            <a:ext cx="3136392" cy="1026208"/>
          </a:xfrm>
          <a:prstGeom prst="cloudCallout">
            <a:avLst>
              <a:gd name="adj1" fmla="val -56402"/>
              <a:gd name="adj2" fmla="val -2393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>
                <a:latin typeface="Comic Sans MS" panose="030F0702030302020204" pitchFamily="66" charset="0"/>
              </a:rPr>
              <a:t>Atterrir sur la lune.</a:t>
            </a:r>
            <a:endParaRPr lang="fr-CA" sz="2400" dirty="0">
              <a:latin typeface="Comic Sans MS" panose="030F0702030302020204" pitchFamily="66" charset="0"/>
            </a:endParaRPr>
          </a:p>
        </p:txBody>
      </p:sp>
      <p:sp>
        <p:nvSpPr>
          <p:cNvPr id="23" name="Pensées 22"/>
          <p:cNvSpPr/>
          <p:nvPr>
            <p:custDataLst>
              <p:tags r:id="rId14"/>
            </p:custDataLst>
          </p:nvPr>
        </p:nvSpPr>
        <p:spPr>
          <a:xfrm>
            <a:off x="8885553" y="4375390"/>
            <a:ext cx="3136392" cy="1622507"/>
          </a:xfrm>
          <a:prstGeom prst="cloudCallout">
            <a:avLst>
              <a:gd name="adj1" fmla="val -56110"/>
              <a:gd name="adj2" fmla="val -33734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2400" dirty="0" smtClean="0">
                <a:latin typeface="Comic Sans MS" panose="030F0702030302020204" pitchFamily="66" charset="0"/>
              </a:rPr>
              <a:t>Ce qui se rapporte à  la lune.</a:t>
            </a:r>
            <a:endParaRPr lang="fr-C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00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246B128-1CBA-0E4A-976F-0862EDA49B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B57843-E02A-B249-BC73-79742F48C2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714566-EB8E-1247-911D-ADDFFAC0AECA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5564395" y="1103916"/>
            <a:ext cx="5468454" cy="5082983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Le </a:t>
            </a:r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mot de 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base t’aide à trouver les mots de la même famille. </a:t>
            </a: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Observe bien!</a:t>
            </a:r>
          </a:p>
          <a:p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Souvent, plusieurs lettres se retrouvent dans le mot construit.</a:t>
            </a:r>
          </a:p>
          <a:p>
            <a:r>
              <a:rPr lang="fr-CA" sz="4000" dirty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fr-CA" sz="3600" dirty="0">
              <a:solidFill>
                <a:srgbClr val="00206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5E70DB-B485-C64A-8348-240F4419504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9675" y="1175111"/>
            <a:ext cx="305648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CA" sz="5400" b="1" cap="none" spc="0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Pour en savoir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89CA81-8F4E-5D44-9533-D090EEFE69D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977113" y="1775570"/>
            <a:ext cx="822661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0000" b="1" dirty="0">
                <a:ln w="0"/>
                <a:solidFill>
                  <a:srgbClr val="2723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</a:t>
            </a:r>
            <a:endParaRPr lang="fr-FR" sz="10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2F23E0-AAB7-CD40-8FA6-D747AAE0F9A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0" y="6341754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pic>
        <p:nvPicPr>
          <p:cNvPr id="12" name="Image 11"/>
          <p:cNvPicPr/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42232" y="3611339"/>
            <a:ext cx="1119428" cy="2575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à coins arrondis 2"/>
          <p:cNvSpPr/>
          <p:nvPr>
            <p:custDataLst>
              <p:tags r:id="rId8"/>
            </p:custDataLst>
          </p:nvPr>
        </p:nvSpPr>
        <p:spPr>
          <a:xfrm>
            <a:off x="7123618" y="5517421"/>
            <a:ext cx="2350008" cy="59991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latin typeface="Comic Sans MS" panose="030F0702030302020204" pitchFamily="66" charset="0"/>
              </a:rPr>
              <a:t>lune</a:t>
            </a:r>
            <a:endParaRPr lang="fr-CA" sz="4000" dirty="0">
              <a:latin typeface="Comic Sans MS" panose="030F0702030302020204" pitchFamily="66" charset="0"/>
            </a:endParaRPr>
          </a:p>
        </p:txBody>
      </p:sp>
      <p:sp>
        <p:nvSpPr>
          <p:cNvPr id="13" name="Rectangle à coins arrondis 12"/>
          <p:cNvSpPr/>
          <p:nvPr>
            <p:custDataLst>
              <p:tags r:id="rId9"/>
            </p:custDataLst>
          </p:nvPr>
        </p:nvSpPr>
        <p:spPr>
          <a:xfrm>
            <a:off x="7123618" y="5517421"/>
            <a:ext cx="2350008" cy="59991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lun</a:t>
            </a:r>
            <a:r>
              <a:rPr lang="fr-CA" sz="4000" dirty="0" smtClean="0">
                <a:latin typeface="Comic Sans MS" panose="030F0702030302020204" pitchFamily="66" charset="0"/>
              </a:rPr>
              <a:t>aire</a:t>
            </a:r>
            <a:endParaRPr lang="fr-CA" sz="4000" dirty="0">
              <a:latin typeface="Comic Sans MS" panose="030F0702030302020204" pitchFamily="66" charset="0"/>
            </a:endParaRPr>
          </a:p>
        </p:txBody>
      </p:sp>
      <p:sp>
        <p:nvSpPr>
          <p:cNvPr id="14" name="Rectangle à coins arrondis 13"/>
          <p:cNvSpPr/>
          <p:nvPr>
            <p:custDataLst>
              <p:tags r:id="rId10"/>
            </p:custDataLst>
          </p:nvPr>
        </p:nvSpPr>
        <p:spPr>
          <a:xfrm>
            <a:off x="7123618" y="5517420"/>
            <a:ext cx="2350008" cy="59991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</a:t>
            </a:r>
            <a:r>
              <a:rPr lang="fr-CA" sz="40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lun</a:t>
            </a:r>
            <a:r>
              <a:rPr lang="fr-CA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ir</a:t>
            </a:r>
            <a:endParaRPr lang="fr-CA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25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AAA56A95-977A-1241-92C1-3DD4D6AB6F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74720" y="807720"/>
            <a:ext cx="5242560" cy="5242560"/>
          </a:xfrm>
          <a:prstGeom prst="ellipse">
            <a:avLst/>
          </a:prstGeom>
          <a:solidFill>
            <a:srgbClr val="9BD5E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35F57F-071C-D447-8EF8-1DED42879F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720990" y="2113504"/>
            <a:ext cx="47500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A" sz="4000" dirty="0">
                <a:solidFill>
                  <a:srgbClr val="27235C"/>
                </a:solidFill>
                <a:latin typeface="Comic Sans MS" panose="030F0702030302020204" pitchFamily="66" charset="0"/>
              </a:rPr>
              <a:t>Allons </a:t>
            </a:r>
            <a:r>
              <a:rPr lang="fr-CA" sz="40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regrouper </a:t>
            </a:r>
          </a:p>
          <a:p>
            <a:pPr algn="ctr"/>
            <a:r>
              <a:rPr lang="fr-CA" sz="40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d’autres mots </a:t>
            </a:r>
          </a:p>
          <a:p>
            <a:pPr algn="ctr"/>
            <a:r>
              <a:rPr lang="fr-CA" sz="4000" dirty="0" smtClean="0">
                <a:solidFill>
                  <a:srgbClr val="27235C"/>
                </a:solidFill>
                <a:latin typeface="Comic Sans MS" panose="030F0702030302020204" pitchFamily="66" charset="0"/>
              </a:rPr>
              <a:t>de la même famille.</a:t>
            </a:r>
            <a:endParaRPr lang="fr-CA" sz="2400" dirty="0">
              <a:solidFill>
                <a:srgbClr val="27235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Image 18" descr="C:\Users\chapleau_n\Documents\Publication\Programme de rééducation L'arbre des mots\Orthofino\Documents Version définitive\Croquis.jpg">
            <a:extLst>
              <a:ext uri="{FF2B5EF4-FFF2-40B4-BE49-F238E27FC236}">
                <a16:creationId xmlns:a16="http://schemas.microsoft.com/office/drawing/2014/main" id="{8BFC4056-4E74-784C-8152-BBC318EC9C3D}"/>
              </a:ext>
            </a:extLst>
          </p:cNvPr>
          <p:cNvPicPr/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2" r="6508" b="59138"/>
          <a:stretch/>
        </p:blipFill>
        <p:spPr bwMode="auto">
          <a:xfrm>
            <a:off x="5499488" y="4604184"/>
            <a:ext cx="1193023" cy="1148074"/>
          </a:xfrm>
          <a:prstGeom prst="ellipse">
            <a:avLst/>
          </a:prstGeom>
          <a:ln w="38100" cap="sq">
            <a:solidFill>
              <a:srgbClr val="27235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8DAA40-A91F-3A47-A84B-290345B2051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648" y="5794885"/>
            <a:ext cx="1190413" cy="51078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6741CE-36DA-E447-92D5-FA46EA44EB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0453749" y="6294191"/>
            <a:ext cx="2189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rgbClr val="28235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Nathalie Chapleau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1D36F7-F401-6847-8330-A850DFA04482}"/>
              </a:ext>
            </a:extLst>
          </p:cNvPr>
          <p:cNvSpPr/>
          <p:nvPr>
            <p:custDataLst>
              <p:tags r:id="rId6"/>
            </p:custDataLst>
          </p:nvPr>
        </p:nvSpPr>
        <p:spPr bwMode="auto">
          <a:xfrm>
            <a:off x="0" y="66019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422D59-3BC4-8248-9109-91598F2E70B1}"/>
              </a:ext>
            </a:extLst>
          </p:cNvPr>
          <p:cNvSpPr/>
          <p:nvPr>
            <p:custDataLst>
              <p:tags r:id="rId7"/>
            </p:custDataLst>
          </p:nvPr>
        </p:nvSpPr>
        <p:spPr bwMode="auto">
          <a:xfrm>
            <a:off x="0" y="18468"/>
            <a:ext cx="12192000" cy="256032"/>
          </a:xfrm>
          <a:prstGeom prst="rect">
            <a:avLst/>
          </a:prstGeom>
          <a:solidFill>
            <a:srgbClr val="27235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normalizeH="0" baseline="0">
              <a:ln>
                <a:noFill/>
              </a:ln>
              <a:solidFill>
                <a:srgbClr val="676767"/>
              </a:solidFill>
              <a:effectLst/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3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rneau">
  <a:themeElements>
    <a:clrScheme name="Custom 17">
      <a:dk1>
        <a:srgbClr val="000000"/>
      </a:dk1>
      <a:lt1>
        <a:srgbClr val="FFFFFF"/>
      </a:lt1>
      <a:dk2>
        <a:srgbClr val="CDCDCD"/>
      </a:dk2>
      <a:lt2>
        <a:srgbClr val="626262"/>
      </a:lt2>
      <a:accent1>
        <a:srgbClr val="006472"/>
      </a:accent1>
      <a:accent2>
        <a:srgbClr val="00ACCD"/>
      </a:accent2>
      <a:accent3>
        <a:srgbClr val="46AB2A"/>
      </a:accent3>
      <a:accent4>
        <a:srgbClr val="49134C"/>
      </a:accent4>
      <a:accent5>
        <a:srgbClr val="9E3D96"/>
      </a:accent5>
      <a:accent6>
        <a:srgbClr val="FD7E08"/>
      </a:accent6>
      <a:hlink>
        <a:srgbClr val="006472"/>
      </a:hlink>
      <a:folHlink>
        <a:srgbClr val="4913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rgbClr val="676767"/>
            </a:solidFill>
            <a:effectLst/>
            <a:latin typeface="Calibri" charset="0"/>
            <a:ea typeface="ヒラギノ角ゴ ProN W3" charset="0"/>
            <a:cs typeface="ヒラギノ角ゴ ProN W3" charset="0"/>
            <a:sym typeface="Calibri" charset="0"/>
          </a:defRPr>
        </a:defPPr>
      </a:lstStyle>
    </a:lnDef>
  </a:objectDefaults>
  <a:extraClrSchemeLst>
    <a:extraClrScheme>
      <a:clrScheme name="Title &amp; Subtitle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27A65EEE-37B2-E748-8C42-DE56053D9870}" vid="{E6A6956F-A410-644D-A34E-97A75552F0A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1108</TotalTime>
  <Words>512</Words>
  <Application>Microsoft Office PowerPoint</Application>
  <PresentationFormat>Grand écran</PresentationFormat>
  <Paragraphs>156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ＭＳ Ｐゴシック</vt:lpstr>
      <vt:lpstr>Arial</vt:lpstr>
      <vt:lpstr>Calibri</vt:lpstr>
      <vt:lpstr>Calibri Light</vt:lpstr>
      <vt:lpstr>Comic Sans MS</vt:lpstr>
      <vt:lpstr>Gill Sans</vt:lpstr>
      <vt:lpstr>Times New Roman</vt:lpstr>
      <vt:lpstr>Wingdings</vt:lpstr>
      <vt:lpstr>ヒラギノ角ゴ ProN W3</vt:lpstr>
      <vt:lpstr>morneau</vt:lpstr>
      <vt:lpstr>template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UQAM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 familles de mots</dc:title>
  <dc:creator>Chapleau, Nathalie</dc:creator>
  <cp:lastModifiedBy>Évaluateur</cp:lastModifiedBy>
  <cp:revision>167</cp:revision>
  <dcterms:created xsi:type="dcterms:W3CDTF">2018-02-13T21:23:20Z</dcterms:created>
  <dcterms:modified xsi:type="dcterms:W3CDTF">2021-01-27T14:47:23Z</dcterms:modified>
</cp:coreProperties>
</file>